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png" ContentType="image/png"/>
  <Default Extension="emf" ContentType="image/x-emf"/>
  <Override PartName="/docProps/core.xml" ContentType="application/vnd.openxmlformats-package.core-properties+xml"/>
  <Override PartName="/ppt/presentation.xml" ContentType="application/vnd.openxmlformats-officedocument.presentationml.presentation.main+xml"/>
  <Override PartName="/ppt/slides/slide41.xml" ContentType="application/vnd.openxmlformats-officedocument.presentationml.slide+xml"/>
  <Override PartName="/ppt/slideLayouts/slideLayout41.xml" ContentType="application/vnd.openxmlformats-officedocument.presentationml.slideLayout+xml"/>
  <Override PartName="/ppt/ink/ink16.xml" ContentType="application/inkml+xml"/>
  <Override PartName="/ppt/ink/ink182.xml" ContentType="application/inkml+xml"/>
  <Override PartName="/ppt/slideMasters/slideMaster11.xml" ContentType="application/vnd.openxmlformats-officedocument.presentationml.slideMaster+xml"/>
  <Override PartName="/ppt/slideLayouts/slideLayout82.xml" ContentType="application/vnd.openxmlformats-officedocument.presentationml.slideLayout+xml"/>
  <Override PartName="/ppt/ink/ink363.xml" ContentType="application/inkml+xml"/>
  <Override PartName="/ppt/ink/ink384.xml" ContentType="application/inkml+xml"/>
  <Override PartName="/ppt/ink/ink405.xml" ContentType="application/inkml+xml"/>
  <Override PartName="/ppt/ink/ink376.xml" ContentType="application/inkml+xml"/>
  <Override PartName="/ppt/ink/ink397.xml" ContentType="application/inkml+xml"/>
  <Override PartName="/ppt/slideLayouts/slideLayout133.xml" ContentType="application/vnd.openxmlformats-officedocument.presentationml.slideLayout+xml"/>
  <Override PartName="/ppt/slideLayouts/slideLayout184.xml" ContentType="application/vnd.openxmlformats-officedocument.presentationml.slideLayout+xml"/>
  <Override PartName="/ppt/slideLayouts/slideLayout35.xml" ContentType="application/vnd.openxmlformats-officedocument.presentationml.slideLayout+xml"/>
  <Override PartName="/ppt/ink/ink118.xml" ContentType="application/inkml+xml"/>
  <Override PartName="/ppt/ink/ink139.xml" ContentType="application/inkml+xml"/>
  <Override PartName="/ppt/ink/ink1510.xml" ContentType="application/inkml+xml"/>
  <Override PartName="/ppt/ink/ink1211.xml" ContentType="application/inkml+xml"/>
  <Override PartName="/ppt/ink/ink1412.xml" ContentType="application/inkml+xml"/>
  <Override PartName="/ppt/slideLayouts/slideLayout76.xml" ContentType="application/vnd.openxmlformats-officedocument.presentationml.slideLayout+xml"/>
  <Override PartName="/ppt/ink/ink3113.xml" ContentType="application/inkml+xml"/>
  <Override PartName="/ppt/ink/ink3314.xml" ContentType="application/inkml+xml"/>
  <Override PartName="/ppt/ink/ink3515.xml" ContentType="application/inkml+xml"/>
  <Override PartName="/ppt/ink/ink3216.xml" ContentType="application/inkml+xml"/>
  <Override PartName="/ppt/ink/ink3417.xml" ContentType="application/inkml+xml"/>
  <Override PartName="/ppt/slideLayouts/slideLayout127.xml" ContentType="application/vnd.openxmlformats-officedocument.presentationml.slideLayout+xml"/>
  <Override PartName="/ppt/slideLayouts/slideLayout178.xml" ContentType="application/vnd.openxmlformats-officedocument.presentationml.slideLayout+xml"/>
  <Override PartName="/ppt/slideLayouts/slideLayout29.xml" ContentType="application/vnd.openxmlformats-officedocument.presentationml.slideLayout+xml"/>
  <Override PartName="/ppt/ink/ink618.xml" ContentType="application/inkml+xml"/>
  <Override PartName="/ppt/ink/ink819.xml" ContentType="application/inkml+xml"/>
  <Override PartName="/ppt/ink/ink1020.xml" ContentType="application/inkml+xml"/>
  <Override PartName="/ppt/ink/ink721.xml" ContentType="application/inkml+xml"/>
  <Override PartName="/ppt/ink/ink922.xml" ContentType="application/inkml+xml"/>
  <Override PartName="/ppt/slideLayouts/slideLayout1610.xml" ContentType="application/vnd.openxmlformats-officedocument.presentationml.slideLayout+xml"/>
  <Override PartName="/ppt/slideLayouts/slideLayout111.xml" ContentType="application/vnd.openxmlformats-officedocument.presentationml.slideLayout+xml"/>
  <Override PartName="/ppt/ink/ink123.xml" ContentType="application/inkml+xml"/>
  <Override PartName="/ppt/ink/ink324.xml" ContentType="application/inkml+xml"/>
  <Override PartName="/ppt/ink/ink525.xml" ContentType="application/inkml+xml"/>
  <Override PartName="/ppt/ink/ink226.xml" ContentType="application/inkml+xml"/>
  <Override PartName="/ppt/ink/ink427.xml" ContentType="application/inkml+xml"/>
  <Override PartName="/ppt/slideLayouts/slideLayout612.xml" ContentType="application/vnd.openxmlformats-officedocument.presentationml.slideLayout+xml"/>
  <Override PartName="/ppt/ink/ink2628.xml" ContentType="application/inkml+xml"/>
  <Override PartName="/ppt/ink/ink2829.xml" ContentType="application/inkml+xml"/>
  <Override PartName="/ppt/ink/ink3030.xml" ContentType="application/inkml+xml"/>
  <Override PartName="/ppt/ink/ink2731.xml" ContentType="application/inkml+xml"/>
  <Override PartName="/ppt/ink/ink2932.xml" ContentType="application/inkml+xml"/>
  <Override PartName="/ppt/slideLayouts/slideLayout1113.xml" ContentType="application/vnd.openxmlformats-officedocument.presentationml.slideLayout+xml"/>
  <Override PartName="/ppt/slideLayouts/slideLayout514.xml" ContentType="application/vnd.openxmlformats-officedocument.presentationml.slideLayout+xml"/>
  <Override PartName="/ppt/ink/ink2133.xml" ContentType="application/inkml+xml"/>
  <Override PartName="/ppt/ink/ink2334.xml" ContentType="application/inkml+xml"/>
  <Override PartName="/ppt/ink/ink2535.xml" ContentType="application/inkml+xml"/>
  <Override PartName="/ppt/ink/ink2236.xml" ContentType="application/inkml+xml"/>
  <Override PartName="/ppt/ink/ink2437.xml" ContentType="application/inkml+xml"/>
  <Override PartName="/ppt/slideLayouts/slideLayout1515.xml" ContentType="application/vnd.openxmlformats-officedocument.presentationml.slideLayout+xml"/>
  <Override PartName="/ppt/slideLayouts/slideLayout1016.xml" ContentType="application/vnd.openxmlformats-officedocument.presentationml.slideLayout+xml"/>
  <Override PartName="/ppt/theme/theme11.xml" ContentType="application/vnd.openxmlformats-officedocument.theme+xml"/>
  <Override PartName="/ppt/slideLayouts/slideLayout917.xml" ContentType="application/vnd.openxmlformats-officedocument.presentationml.slideLayout+xml"/>
  <Override PartName="/ppt/slideLayouts/slideLayout1418.xml" ContentType="application/vnd.openxmlformats-officedocument.presentationml.slideLayout+xml"/>
  <Override PartName="/ppt/ink/ink2038.xml" ContentType="application/inkml+xml"/>
  <Override PartName="/ppt/ink/ink1739.xml" ContentType="application/inkml+xml"/>
  <Override PartName="/ppt/ink/ink1940.xml" ContentType="application/inkml+xml"/>
  <Override PartName="/ppt/viewProps.xml" ContentType="application/vnd.openxmlformats-officedocument.presentationml.viewProps+xml"/>
  <Override PartName="/customXml/item3.xml" ContentType="application/xml"/>
  <Override PartName="/customXml/itemProps31.xml" ContentType="application/vnd.openxmlformats-officedocument.customXmlProperties+xml"/>
  <Override PartName="/ppt/slides/slide32.xml" ContentType="application/vnd.openxmlformats-officedocument.presentationml.slide+xml"/>
  <Override PartName="/ppt/presProps.xml" ContentType="application/vnd.openxmlformats-officedocument.presentationml.presProps+xml"/>
  <Override PartName="/customXml/item22.xml" ContentType="application/xml"/>
  <Override PartName="/customXml/itemProps22.xml" ContentType="application/vnd.openxmlformats-officedocument.customXmlProperties+xml"/>
  <Override PartName="/customXml/item13.xml" ContentType="application/xml"/>
  <Override PartName="/customXml/itemProps13.xml" ContentType="application/vnd.openxmlformats-officedocument.customXmlProperties+xml"/>
  <Override PartName="/ppt/slides/slide23.xml" ContentType="application/vnd.openxmlformats-officedocument.presentationml.slide+xml"/>
  <Override PartName="/ppt/ink/ink4141.xml" ContentType="application/inkml+xml"/>
  <Override PartName="/ppt/handoutMasters/handoutMaster11.xml" ContentType="application/vnd.openxmlformats-officedocument.presentationml.handoutMaster+xml"/>
  <Override PartName="/ppt/theme/theme32.xml" ContentType="application/vnd.openxmlformats-officedocument.theme+xml"/>
  <Override PartName="/ppt/slides/slide14.xml" ContentType="application/vnd.openxmlformats-officedocument.presentationml.slide+xml"/>
  <Override PartName="/ppt/tableStyles.xml" ContentType="application/vnd.openxmlformats-officedocument.presentationml.tableStyles+xml"/>
  <Override PartName="/ppt/notesMasters/notesMaster11.xml" ContentType="application/vnd.openxmlformats-officedocument.presentationml.notesMaster+xml"/>
  <Override PartName="/ppt/theme/theme23.xml" ContentType="application/vnd.openxmlformats-officedocument.theme+xml"/>
  <Override PartName="/ppt/slides/slide55.xml" ContentType="application/vnd.openxmlformats-officedocument.presentationml.slide+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4"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0"/>
  </p:notesMasterIdLst>
  <p:handoutMasterIdLst>
    <p:handoutMasterId r:id="rId11"/>
  </p:handoutMasterIdLst>
  <p:sldIdLst>
    <p:sldId id="256" r:id="rId5"/>
    <p:sldId id="258" r:id="rId6"/>
    <p:sldId id="264" r:id="rId7"/>
    <p:sldId id="265"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8E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85991" autoAdjust="0"/>
  </p:normalViewPr>
  <p:slideViewPr>
    <p:cSldViewPr snapToGrid="0">
      <p:cViewPr varScale="1">
        <p:scale>
          <a:sx n="74" d="100"/>
          <a:sy n="74" d="100"/>
        </p:scale>
        <p:origin x="1374" y="78"/>
      </p:cViewPr>
      <p:guideLst/>
    </p:cSldViewPr>
  </p:slideViewPr>
  <p:notesTextViewPr>
    <p:cViewPr>
      <p:scale>
        <a:sx n="3" d="2"/>
        <a:sy n="3" d="2"/>
      </p:scale>
      <p:origin x="0" y="0"/>
    </p:cViewPr>
  </p:notesTextViewPr>
  <p:notesViewPr>
    <p:cSldViewPr snapToGrid="0">
      <p:cViewPr varScale="1">
        <p:scale>
          <a:sx n="58" d="100"/>
          <a:sy n="58" d="100"/>
        </p:scale>
        <p:origin x="2965" y="40"/>
      </p:cViewPr>
      <p:guideLst/>
    </p:cSldViewPr>
  </p:notes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41.xml" Id="rId8" /><Relationship Type="http://schemas.openxmlformats.org/officeDocument/2006/relationships/viewProps" Target="/ppt/viewProps.xml" Id="rId13" /><Relationship Type="http://schemas.openxmlformats.org/officeDocument/2006/relationships/customXml" Target="/customXml/item3.xml" Id="rId3" /><Relationship Type="http://schemas.openxmlformats.org/officeDocument/2006/relationships/slide" Target="/ppt/slides/slide32.xml" Id="rId7" /><Relationship Type="http://schemas.openxmlformats.org/officeDocument/2006/relationships/presProps" Target="/ppt/presProps.xml" Id="rId12" /><Relationship Type="http://schemas.openxmlformats.org/officeDocument/2006/relationships/customXml" Target="/customXml/item22.xml" Id="rId2" /><Relationship Type="http://schemas.openxmlformats.org/officeDocument/2006/relationships/customXml" Target="/customXml/item13.xml" Id="rId1" /><Relationship Type="http://schemas.openxmlformats.org/officeDocument/2006/relationships/slide" Target="/ppt/slides/slide23.xml" Id="rId6" /><Relationship Type="http://schemas.openxmlformats.org/officeDocument/2006/relationships/handoutMaster" Target="/ppt/handoutMasters/handoutMaster11.xml" Id="rId11" /><Relationship Type="http://schemas.openxmlformats.org/officeDocument/2006/relationships/slide" Target="/ppt/slides/slide14.xml" Id="rId5" /><Relationship Type="http://schemas.openxmlformats.org/officeDocument/2006/relationships/tableStyles" Target="/ppt/tableStyles.xml" Id="rId15" /><Relationship Type="http://schemas.openxmlformats.org/officeDocument/2006/relationships/notesMaster" Target="/ppt/notesMasters/notesMaster11.xml" Id="rId10" /><Relationship Type="http://schemas.openxmlformats.org/officeDocument/2006/relationships/slideMaster" Target="/ppt/slideMasters/slideMaster11.xml" Id="rId4" /><Relationship Type="http://schemas.openxmlformats.org/officeDocument/2006/relationships/slide" Target="/ppt/slides/slide55.xml" Id="rId9" /><Relationship Type="http://schemas.openxmlformats.org/officeDocument/2006/relationships/theme" Target="/ppt/theme/theme11.xml" Id="rId14" /></Relationships>
</file>

<file path=ppt/handoutMasters/_rels/handoutMaster11.xml.rels>&#65279;<?xml version="1.0" encoding="utf-8"?><Relationships xmlns="http://schemas.openxmlformats.org/package/2006/relationships"><Relationship Type="http://schemas.openxmlformats.org/officeDocument/2006/relationships/theme" Target="/ppt/theme/theme32.xml" Id="rId1" /></Relationships>
</file>

<file path=ppt/handoutMasters/handoutMaster1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B2EB3A6-08F9-4620-96BB-0C59FDA563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D717414-ECF7-48A5-9775-6A5AD38BEC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85E7C94-16A4-4054-B652-7DD2A812D30D}" type="datetimeFigureOut">
              <a:rPr lang="en-US" smtClean="0"/>
              <a:t>1/13/2020</a:t>
            </a:fld>
            <a:endParaRPr lang="en-US" dirty="0"/>
          </a:p>
        </p:txBody>
      </p:sp>
      <p:sp>
        <p:nvSpPr>
          <p:cNvPr id="4" name="Footer Placeholder 3">
            <a:extLst>
              <a:ext uri="{FF2B5EF4-FFF2-40B4-BE49-F238E27FC236}">
                <a16:creationId xmlns:a16="http://schemas.microsoft.com/office/drawing/2014/main" id="{6CACCEB4-8612-47D3-8652-8C9DFFA35DA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B3FDD38-4641-4FC3-8E55-8E63F15635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8AF883-18B4-4A93-BDB7-2847AFC7C0AB}" type="slidenum">
              <a:rPr lang="en-US" smtClean="0"/>
              <a:t>‹#›</a:t>
            </a:fld>
            <a:endParaRPr lang="en-US" dirty="0"/>
          </a:p>
        </p:txBody>
      </p:sp>
    </p:spTree>
    <p:extLst>
      <p:ext uri="{BB962C8B-B14F-4D97-AF65-F5344CB8AC3E}">
        <p14:creationId xmlns:p14="http://schemas.microsoft.com/office/powerpoint/2010/main" val="4086235668"/>
      </p:ext>
    </p:extLst>
  </p:cSld>
  <p:clrMap bg1="lt1" tx1="dk1" bg2="lt2" tx2="dk2" accent1="accent1" accent2="accent2" accent3="accent3" accent4="accent4" accent5="accent5" accent6="accent6" hlink="hlink" folHlink="folHlink"/>
</p:handoutMaster>
</file>

<file path=ppt/ink/ink10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14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15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7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19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20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2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22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2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23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24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25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26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27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28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29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30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3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3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3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33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34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35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3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3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3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3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4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4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2:14.191"/>
    </inkml:context>
    <inkml:brush xml:id="br0">
      <inkml:brushProperty name="width" value="0.05" units="cm"/>
      <inkml:brushProperty name="height" value="0.05" units="cm"/>
    </inkml:brush>
  </inkml:definitions>
  <inkml:trace contextRef="#ctx0" brushRef="#br0">1 27 10533,'0'-26'-2273,"0"26"-2401</inkml:trace>
</inkml:ink>
</file>

<file path=ppt/ink/ink4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5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6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7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8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9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media/image13.png>
</file>

<file path=ppt/media/image24.png>
</file>

<file path=ppt/media/image3.png>
</file>

<file path=ppt/media/image47.png>
</file>

<file path=ppt/media/image56.png>
</file>

<file path=ppt/media/image65.png>
</file>

<file path=ppt/media/image72.png>
</file>

<file path=ppt/media/image88.png>
</file>

<file path=ppt/notesMasters/_rels/notesMaster11.xml.rels>&#65279;<?xml version="1.0" encoding="utf-8"?><Relationships xmlns="http://schemas.openxmlformats.org/package/2006/relationships"><Relationship Type="http://schemas.openxmlformats.org/officeDocument/2006/relationships/theme" Target="/ppt/theme/theme23.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A5ED17-416B-4083-A6B3-B23D2AC2171C}" type="datetimeFigureOut">
              <a:rPr lang="en-US" smtClean="0"/>
              <a:t>1/13/2020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F9531-3326-4057-9EBA-1F5D68C6F04A}" type="slidenum">
              <a:rPr lang="en-US" smtClean="0"/>
              <a:t>‹#›</a:t>
            </a:fld>
            <a:endParaRPr lang="en-US" dirty="0"/>
          </a:p>
        </p:txBody>
      </p:sp>
    </p:spTree>
    <p:extLst>
      <p:ext uri="{BB962C8B-B14F-4D97-AF65-F5344CB8AC3E}">
        <p14:creationId xmlns:p14="http://schemas.microsoft.com/office/powerpoint/2010/main" val="2830256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01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1.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image" Target="/ppt/media/image24.png" Id="rId13" /><Relationship Type="http://schemas.openxmlformats.org/officeDocument/2006/relationships/customXml" Target="/ppt/ink/ink123.xml" Id="rId3" /><Relationship Type="http://schemas.openxmlformats.org/officeDocument/2006/relationships/customXml" Target="/ppt/ink/ink324.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525.xml" Id="rId11" /><Relationship Type="http://schemas.openxmlformats.org/officeDocument/2006/relationships/customXml" Target="/ppt/ink/ink226.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427.xml" Id="rId9" /></Relationships>
</file>

<file path=ppt/slideLayouts/_rels/slideLayout11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2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41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51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61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7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8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9.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618.xml" Id="rId3" /><Relationship Type="http://schemas.openxmlformats.org/officeDocument/2006/relationships/customXml" Target="/ppt/ink/ink819.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1020.xml" Id="rId11" /><Relationship Type="http://schemas.openxmlformats.org/officeDocument/2006/relationships/customXml" Target="/ppt/ink/ink721.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922.xml" Id="rId9" /></Relationships>
</file>

<file path=ppt/slideLayouts/_rels/slideLayout35.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118.xml" Id="rId3" /><Relationship Type="http://schemas.openxmlformats.org/officeDocument/2006/relationships/customXml" Target="/ppt/ink/ink139.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1510.xml" Id="rId11" /><Relationship Type="http://schemas.openxmlformats.org/officeDocument/2006/relationships/customXml" Target="/ppt/ink/ink1211.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1412.xml" Id="rId9" /></Relationships>
</file>

<file path=ppt/slideLayouts/_rels/slideLayout41.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16.xml" Id="rId3" /><Relationship Type="http://schemas.openxmlformats.org/officeDocument/2006/relationships/customXml" Target="/ppt/ink/ink182.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2038.xml" Id="rId11" /><Relationship Type="http://schemas.openxmlformats.org/officeDocument/2006/relationships/customXml" Target="/ppt/ink/ink1739.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1940.xml" Id="rId9" /></Relationships>
</file>

<file path=ppt/slideLayouts/_rels/slideLayout514.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2133.xml" Id="rId3" /><Relationship Type="http://schemas.openxmlformats.org/officeDocument/2006/relationships/customXml" Target="/ppt/ink/ink2334.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2535.xml" Id="rId11" /><Relationship Type="http://schemas.openxmlformats.org/officeDocument/2006/relationships/customXml" Target="/ppt/ink/ink2236.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2437.xml" Id="rId9" /></Relationships>
</file>

<file path=ppt/slideLayouts/_rels/slideLayout612.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image" Target="/ppt/media/image3.png" Id="rId13" /><Relationship Type="http://schemas.openxmlformats.org/officeDocument/2006/relationships/customXml" Target="/ppt/ink/ink2628.xml" Id="rId3" /><Relationship Type="http://schemas.openxmlformats.org/officeDocument/2006/relationships/customXml" Target="/ppt/ink/ink2829.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3030.xml" Id="rId11" /><Relationship Type="http://schemas.openxmlformats.org/officeDocument/2006/relationships/customXml" Target="/ppt/ink/ink2731.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2932.xml" Id="rId9" /></Relationships>
</file>

<file path=ppt/slideLayouts/_rels/slideLayout76.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3113.xml" Id="rId3" /><Relationship Type="http://schemas.openxmlformats.org/officeDocument/2006/relationships/customXml" Target="/ppt/ink/ink3314.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3515.xml" Id="rId11" /><Relationship Type="http://schemas.openxmlformats.org/officeDocument/2006/relationships/customXml" Target="/ppt/ink/ink3216.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3417.xml" Id="rId9" /></Relationships>
</file>

<file path=ppt/slideLayouts/_rels/slideLayout82.xml.rels>&#65279;<?xml version="1.0" encoding="utf-8"?><Relationships xmlns="http://schemas.openxmlformats.org/package/2006/relationships"><Relationship Type="http://schemas.openxmlformats.org/officeDocument/2006/relationships/image" Target="/ppt/media/image4.emf" Id="rId8" /><Relationship Type="http://schemas.openxmlformats.org/officeDocument/2006/relationships/customXml" Target="/ppt/ink/ink363.xml" Id="rId3" /><Relationship Type="http://schemas.openxmlformats.org/officeDocument/2006/relationships/customXml" Target="/ppt/ink/ink384.xml" Id="rId7" /><Relationship Type="http://schemas.openxmlformats.org/officeDocument/2006/relationships/image" Target="/ppt/media/image62.emf" Id="rId12" /><Relationship Type="http://schemas.openxmlformats.org/officeDocument/2006/relationships/image" Target="/ppt/media/image13.png" Id="rId2" /><Relationship Type="http://schemas.openxmlformats.org/officeDocument/2006/relationships/slideMaster" Target="/ppt/slideMasters/slideMaster11.xml" Id="rId1" /><Relationship Type="http://schemas.openxmlformats.org/officeDocument/2006/relationships/image" Target="/ppt/media/image33.emf" Id="rId6" /><Relationship Type="http://schemas.openxmlformats.org/officeDocument/2006/relationships/customXml" Target="/ppt/ink/ink405.xml" Id="rId11" /><Relationship Type="http://schemas.openxmlformats.org/officeDocument/2006/relationships/customXml" Target="/ppt/ink/ink376.xml" Id="rId5" /><Relationship Type="http://schemas.openxmlformats.org/officeDocument/2006/relationships/image" Target="/ppt/media/image54.emf" Id="rId10" /><Relationship Type="http://schemas.openxmlformats.org/officeDocument/2006/relationships/image" Target="/ppt/media/image25.emf" Id="rId4" /><Relationship Type="http://schemas.openxmlformats.org/officeDocument/2006/relationships/customXml" Target="/ppt/ink/ink397.xml" Id="rId9" /></Relationships>
</file>

<file path=ppt/slideLayouts/_rels/slideLayout91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slideLayout10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A55D5-7F7F-4923-B13A-FB14C90798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DA3E33-C1C5-4903-B6A0-5DCA0E5DAF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CEEB41-7B20-4E9D-854C-61E519F596A9}"/>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5" name="Footer Placeholder 4">
            <a:extLst>
              <a:ext uri="{FF2B5EF4-FFF2-40B4-BE49-F238E27FC236}">
                <a16:creationId xmlns:a16="http://schemas.microsoft.com/office/drawing/2014/main" id="{B15B4E84-AF49-469B-BA25-009B696C4D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771073-1660-4665-AD08-B1F6EEEC6D09}"/>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423182694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pic>
        <p:nvPicPr>
          <p:cNvPr id="11" name="Picture 10">
            <a:extLst>
              <a:ext uri="{FF2B5EF4-FFF2-40B4-BE49-F238E27FC236}">
                <a16:creationId xmlns:a16="http://schemas.microsoft.com/office/drawing/2014/main" id="{BD312742-FF8F-405A-9B03-FA3BE36135F5}"/>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a:blipFill>
            <a:blip r:embed="rId13"/>
            <a:stretch>
              <a:fillRect/>
            </a:stretch>
          </a:blipFill>
        </p:spPr>
      </p:pic>
      <p:cxnSp>
        <p:nvCxnSpPr>
          <p:cNvPr id="12" name="Straight Connector 11">
            <a:extLst>
              <a:ext uri="{FF2B5EF4-FFF2-40B4-BE49-F238E27FC236}">
                <a16:creationId xmlns:a16="http://schemas.microsoft.com/office/drawing/2014/main" id="{DE6CBEFB-EC04-49F8-8F48-F1917A4878D8}"/>
              </a:ext>
              <a:ext uri="{C183D7F6-B498-43B3-948B-1728B52AA6E4}">
                <adec:decorative xmlns:adec="http://schemas.microsoft.com/office/drawing/2017/decorative" val="1"/>
              </a:ext>
            </a:extLst>
          </p:cNvPr>
          <p:cNvCxnSpPr>
            <a:cxnSpLocks/>
          </p:cNvCxnSpPr>
          <p:nvPr userDrawn="1"/>
        </p:nvCxnSpPr>
        <p:spPr>
          <a:xfrm>
            <a:off x="264688" y="3087962"/>
            <a:ext cx="3710924"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15DAFE18-FBD5-42A9-8834-371CE18BC128}"/>
              </a:ext>
            </a:extLst>
          </p:cNvPr>
          <p:cNvSpPr>
            <a:spLocks noGrp="1"/>
          </p:cNvSpPr>
          <p:nvPr>
            <p:ph type="body" sz="quarter" idx="10"/>
          </p:nvPr>
        </p:nvSpPr>
        <p:spPr>
          <a:xfrm>
            <a:off x="264688" y="2624724"/>
            <a:ext cx="3709987" cy="432461"/>
          </a:xfrm>
        </p:spPr>
        <p:txBody>
          <a:bodyPr>
            <a:normAutofit/>
          </a:bodyPr>
          <a:lstStyle>
            <a:lvl1pPr marL="0" indent="0">
              <a:buNone/>
              <a:defRPr sz="2600">
                <a:solidFill>
                  <a:schemeClr val="accent5">
                    <a:lumMod val="60000"/>
                    <a:lumOff val="40000"/>
                  </a:schemeClr>
                </a:solidFill>
                <a:latin typeface="+mj-lt"/>
              </a:defRPr>
            </a:lvl1pPr>
            <a:lvl2pPr>
              <a:defRPr>
                <a:solidFill>
                  <a:schemeClr val="accent5">
                    <a:lumMod val="60000"/>
                    <a:lumOff val="40000"/>
                  </a:schemeClr>
                </a:solidFill>
              </a:defRPr>
            </a:lvl2pPr>
            <a:lvl3pPr>
              <a:defRPr>
                <a:solidFill>
                  <a:schemeClr val="accent5">
                    <a:lumMod val="60000"/>
                    <a:lumOff val="40000"/>
                  </a:schemeClr>
                </a:solidFill>
              </a:defRPr>
            </a:lvl3pPr>
            <a:lvl4pPr>
              <a:defRPr>
                <a:solidFill>
                  <a:schemeClr val="accent5">
                    <a:lumMod val="60000"/>
                    <a:lumOff val="40000"/>
                  </a:schemeClr>
                </a:solidFill>
              </a:defRPr>
            </a:lvl4pPr>
            <a:lvl5pPr>
              <a:defRPr>
                <a:solidFill>
                  <a:schemeClr val="accent5">
                    <a:lumMod val="60000"/>
                    <a:lumOff val="40000"/>
                  </a:schemeClr>
                </a:solidFill>
              </a:defRPr>
            </a:lvl5pPr>
          </a:lstStyle>
          <a:p>
            <a:pPr lvl="0"/>
            <a:r>
              <a:rPr lang="en-US" dirty="0"/>
              <a:t>Click to edit Master text styles</a:t>
            </a:r>
          </a:p>
        </p:txBody>
      </p:sp>
      <p:sp>
        <p:nvSpPr>
          <p:cNvPr id="6" name="Text Placeholder 5">
            <a:extLst>
              <a:ext uri="{FF2B5EF4-FFF2-40B4-BE49-F238E27FC236}">
                <a16:creationId xmlns:a16="http://schemas.microsoft.com/office/drawing/2014/main" id="{C311E625-1490-4C4A-B412-A646D14EFB3D}"/>
              </a:ext>
            </a:extLst>
          </p:cNvPr>
          <p:cNvSpPr>
            <a:spLocks noGrp="1"/>
          </p:cNvSpPr>
          <p:nvPr>
            <p:ph type="body" sz="quarter" idx="11"/>
          </p:nvPr>
        </p:nvSpPr>
        <p:spPr>
          <a:xfrm>
            <a:off x="265113" y="3249336"/>
            <a:ext cx="3869565" cy="3119582"/>
          </a:xfrm>
        </p:spPr>
        <p:txBody>
          <a:bodyPr>
            <a:normAutofit/>
          </a:bodyPr>
          <a:lstStyle>
            <a:lvl1pPr marL="0" indent="0">
              <a:lnSpc>
                <a:spcPct val="100000"/>
              </a:lnSpc>
              <a:spcBef>
                <a:spcPts val="1200"/>
              </a:spcBef>
              <a:buNone/>
              <a:defRPr sz="1300">
                <a:solidFill>
                  <a:schemeClr val="bg1"/>
                </a:solidFill>
                <a:latin typeface="+mn-lt"/>
                <a:cs typeface="Segoe UI Light" panose="020B0502040204020203" pitchFamily="34" charset="0"/>
              </a:defRPr>
            </a:lvl1pPr>
            <a:lvl2pPr>
              <a:defRPr sz="1600">
                <a:solidFill>
                  <a:schemeClr val="accent5">
                    <a:lumMod val="60000"/>
                    <a:lumOff val="40000"/>
                  </a:schemeClr>
                </a:solidFill>
                <a:latin typeface="Segoe UI Light" panose="020B0502040204020203" pitchFamily="34" charset="0"/>
                <a:cs typeface="Segoe UI Light" panose="020B0502040204020203" pitchFamily="34" charset="0"/>
              </a:defRPr>
            </a:lvl2pPr>
            <a:lvl3pPr>
              <a:defRPr sz="1600">
                <a:solidFill>
                  <a:schemeClr val="accent5">
                    <a:lumMod val="60000"/>
                    <a:lumOff val="40000"/>
                  </a:schemeClr>
                </a:solidFill>
                <a:latin typeface="Segoe UI Light" panose="020B0502040204020203" pitchFamily="34" charset="0"/>
                <a:cs typeface="Segoe UI Light" panose="020B0502040204020203" pitchFamily="34" charset="0"/>
              </a:defRPr>
            </a:lvl3pPr>
            <a:lvl4pPr>
              <a:defRPr sz="1600">
                <a:solidFill>
                  <a:schemeClr val="accent5">
                    <a:lumMod val="60000"/>
                    <a:lumOff val="40000"/>
                  </a:schemeClr>
                </a:solidFill>
                <a:latin typeface="Segoe UI Light" panose="020B0502040204020203" pitchFamily="34" charset="0"/>
                <a:cs typeface="Segoe UI Light" panose="020B0502040204020203" pitchFamily="34" charset="0"/>
              </a:defRPr>
            </a:lvl4pPr>
            <a:lvl5pPr marL="1828800" indent="0">
              <a:buNone/>
              <a:defRPr sz="1600">
                <a:solidFill>
                  <a:schemeClr val="accent5">
                    <a:lumMod val="60000"/>
                    <a:lumOff val="40000"/>
                  </a:schemeClr>
                </a:solidFill>
                <a:latin typeface="Segoe UI Light" panose="020B0502040204020203" pitchFamily="34" charset="0"/>
                <a:cs typeface="Segoe UI Light" panose="020B0502040204020203" pitchFamily="34" charset="0"/>
              </a:defRPr>
            </a:lvl5pPr>
          </a:lstStyle>
          <a:p>
            <a:pPr lvl="0"/>
            <a:r>
              <a:rPr lang="en-US" dirty="0"/>
              <a:t>Click to edit Master text styles</a:t>
            </a:r>
          </a:p>
        </p:txBody>
      </p:sp>
      <p:sp>
        <p:nvSpPr>
          <p:cNvPr id="3" name="Content Placeholder 2">
            <a:extLst>
              <a:ext uri="{FF2B5EF4-FFF2-40B4-BE49-F238E27FC236}">
                <a16:creationId xmlns:a16="http://schemas.microsoft.com/office/drawing/2014/main" id="{56C99CAA-A7DB-4CAA-AF35-1334EC3BE7E7}"/>
              </a:ext>
            </a:extLst>
          </p:cNvPr>
          <p:cNvSpPr>
            <a:spLocks noGrp="1"/>
          </p:cNvSpPr>
          <p:nvPr>
            <p:ph sz="quarter" idx="12"/>
          </p:nvPr>
        </p:nvSpPr>
        <p:spPr>
          <a:xfrm>
            <a:off x="4313238" y="-1020763"/>
            <a:ext cx="9172575" cy="10391776"/>
          </a:xfrm>
        </p:spPr>
        <p:txBody>
          <a:bodyPr anchor="ctr"/>
          <a:lstStyle>
            <a:lvl1pPr marL="0" indent="0" algn="ctr">
              <a:buNone/>
              <a:defRPr>
                <a:solidFill>
                  <a:schemeClr val="bg1"/>
                </a:solidFill>
              </a:defRPr>
            </a:lvl1pPr>
            <a:lvl2pPr marL="457200" indent="0" algn="ctr">
              <a:buNone/>
              <a:defRPr>
                <a:solidFill>
                  <a:schemeClr val="bg1"/>
                </a:solidFill>
              </a:defRPr>
            </a:lvl2pPr>
            <a:lvl3pPr marL="914400"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dirty="0"/>
              <a:t>Click to edit Master text styles</a:t>
            </a:r>
          </a:p>
        </p:txBody>
      </p:sp>
    </p:spTree>
    <p:extLst>
      <p:ext uri="{BB962C8B-B14F-4D97-AF65-F5344CB8AC3E}">
        <p14:creationId xmlns:p14="http://schemas.microsoft.com/office/powerpoint/2010/main" val="1120870411"/>
      </p:ext>
    </p:extLst>
  </p:cSld>
  <p:clrMapOvr>
    <a:masterClrMapping/>
  </p:clrMapOvr>
</p:sldLayout>
</file>

<file path=ppt/slideLayouts/slideLayout11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64BBC-F386-4C51-801D-CF55F338F8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81EA36-CB65-4957-AC4D-117C8B55F5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91E4BF-C484-4876-8267-5595D14331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481A05-B3B3-484A-B9A2-C693BFC1850D}"/>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6" name="Footer Placeholder 5">
            <a:extLst>
              <a:ext uri="{FF2B5EF4-FFF2-40B4-BE49-F238E27FC236}">
                <a16:creationId xmlns:a16="http://schemas.microsoft.com/office/drawing/2014/main" id="{C4A2926F-1DF1-4A3A-B966-52626B39B86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39902F3-1A49-445A-A094-55BF9A3AAF1A}"/>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326650395"/>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7F405-2652-4BEF-A9E4-BCBF252A1A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998658-AC9F-419A-9D28-703117D9C1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7BF43B-ACB8-4022-9478-4B58FB2AC8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47381A-DF82-4E57-86F2-79DDC1FDB8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95A9D4-5434-4053-BEF7-D8D6112F68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2203A2-768C-4C32-B8C9-5731FBE96FE5}"/>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8" name="Footer Placeholder 7">
            <a:extLst>
              <a:ext uri="{FF2B5EF4-FFF2-40B4-BE49-F238E27FC236}">
                <a16:creationId xmlns:a16="http://schemas.microsoft.com/office/drawing/2014/main" id="{217F5DD0-FF5E-4C8E-BF51-AAA6F15FFC4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CB89CD3-37F2-4CFC-B1A1-898657145547}"/>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3784505143"/>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2C925-8B44-44C6-A649-F0FB17E738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5067D9-9E44-4E2F-BB85-39F25AF8A996}"/>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4" name="Footer Placeholder 3">
            <a:extLst>
              <a:ext uri="{FF2B5EF4-FFF2-40B4-BE49-F238E27FC236}">
                <a16:creationId xmlns:a16="http://schemas.microsoft.com/office/drawing/2014/main" id="{D0695C9A-F3D4-4CAF-BD9C-9A781B281DE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43D576E-E81F-4A82-BCA1-6B1E01BA5B42}"/>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99804857"/>
      </p:ext>
    </p:extLst>
  </p:cSld>
  <p:clrMapOvr>
    <a:masterClrMapping/>
  </p:clrMapOvr>
</p:sldLayout>
</file>

<file path=ppt/slideLayouts/slideLayout14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360874-81B9-450F-B82A-8EB5D1206CDC}"/>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3" name="Footer Placeholder 2">
            <a:extLst>
              <a:ext uri="{FF2B5EF4-FFF2-40B4-BE49-F238E27FC236}">
                <a16:creationId xmlns:a16="http://schemas.microsoft.com/office/drawing/2014/main" id="{3CF7C3AE-3A6B-4C8B-B32A-82D82E5967F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DDF9F8A-E694-41C4-963B-E3E4EC703FD4}"/>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2051892659"/>
      </p:ext>
    </p:extLst>
  </p:cSld>
  <p:clrMapOvr>
    <a:masterClrMapping/>
  </p:clrMapOvr>
</p:sldLayout>
</file>

<file path=ppt/slideLayouts/slideLayout15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72C95-0AD4-4269-8C2B-C4797C4EC7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06414-765F-4A8B-92F6-D0646CCCAB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5ECD27-EF94-470B-8EFE-BDD4BAA71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720F99-C49A-4BDA-8E4E-70AA217962BD}"/>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6" name="Footer Placeholder 5">
            <a:extLst>
              <a:ext uri="{FF2B5EF4-FFF2-40B4-BE49-F238E27FC236}">
                <a16:creationId xmlns:a16="http://schemas.microsoft.com/office/drawing/2014/main" id="{F4BE342F-D088-48DF-BF68-ED3DCA16FF4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FB5186-5A08-4217-B8C8-E3C89DE56517}"/>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882991229"/>
      </p:ext>
    </p:extLst>
  </p:cSld>
  <p:clrMapOvr>
    <a:masterClrMapping/>
  </p:clrMapOvr>
</p:sldLayout>
</file>

<file path=ppt/slideLayouts/slideLayout16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0A0E-257C-428F-8220-4F7319A3E9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ACFB04-60BA-40B2-9683-87578BD0DC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90FF038-F1C0-4D94-B562-F30100354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14D5EB-717A-432F-9FCB-41F026C35E99}"/>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6" name="Footer Placeholder 5">
            <a:extLst>
              <a:ext uri="{FF2B5EF4-FFF2-40B4-BE49-F238E27FC236}">
                <a16:creationId xmlns:a16="http://schemas.microsoft.com/office/drawing/2014/main" id="{1FA96424-0E11-4259-9FFE-96E424A2143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324721-6543-486D-A232-9E51E9FB47D6}"/>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3002930518"/>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A876-E09F-447C-AC70-6256157224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D81AE2-C534-4018-8D54-BFAC1D2E43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AE8180-78B8-4034-88AA-BF38D54756A7}"/>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5" name="Footer Placeholder 4">
            <a:extLst>
              <a:ext uri="{FF2B5EF4-FFF2-40B4-BE49-F238E27FC236}">
                <a16:creationId xmlns:a16="http://schemas.microsoft.com/office/drawing/2014/main" id="{E902CEA7-6339-43F1-8258-E91DD61E27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BB3B7F-3DD1-4A58-A7A1-90D3371C9DD8}"/>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542961378"/>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48BB54-5323-4DD3-9DB8-5CA26A5171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40E1A9-E35B-44AB-8190-B6A7A068DB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AF8D8-7764-4D06-AE50-0B151AE659FB}"/>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5" name="Footer Placeholder 4">
            <a:extLst>
              <a:ext uri="{FF2B5EF4-FFF2-40B4-BE49-F238E27FC236}">
                <a16:creationId xmlns:a16="http://schemas.microsoft.com/office/drawing/2014/main" id="{2022F050-008F-40E2-AA46-8DD0CD8CBA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663763-705B-464F-AB8B-F02AFAC92A82}"/>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24687126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47460" y="0"/>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858078" y="1714005"/>
            <a:ext cx="3762374" cy="4021205"/>
          </a:xfrm>
        </p:spPr>
        <p:txBody>
          <a:bodyPr>
            <a:normAutofit/>
          </a:bodyPr>
          <a:lstStyle>
            <a:lvl1pPr marL="0" indent="0" algn="l">
              <a:lnSpc>
                <a:spcPct val="150000"/>
              </a:lnSpc>
              <a:buNone/>
              <a:defRPr sz="1300">
                <a:solidFill>
                  <a:schemeClr val="bg1"/>
                </a:solidFill>
                <a:latin typeface="+mn-lt"/>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858078" y="1122363"/>
            <a:ext cx="9144000" cy="495232"/>
          </a:xfrm>
        </p:spPr>
        <p:txBody>
          <a:bodyPr anchor="t">
            <a:normAutofit/>
          </a:bodyPr>
          <a:lstStyle>
            <a:lvl1pPr algn="l">
              <a:defRPr sz="2600">
                <a:solidFill>
                  <a:schemeClr val="accent5">
                    <a:lumMod val="60000"/>
                    <a:lumOff val="40000"/>
                  </a:schemeClr>
                </a:solidFill>
                <a:latin typeface="+mj-lt"/>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5" name="Content Placeholder 4">
            <a:extLst>
              <a:ext uri="{FF2B5EF4-FFF2-40B4-BE49-F238E27FC236}">
                <a16:creationId xmlns:a16="http://schemas.microsoft.com/office/drawing/2014/main" id="{839E3AC2-C313-4622-BEB7-E061BBC002FE}"/>
              </a:ext>
            </a:extLst>
          </p:cNvPr>
          <p:cNvSpPr>
            <a:spLocks noGrp="1"/>
          </p:cNvSpPr>
          <p:nvPr>
            <p:ph sz="quarter" idx="10"/>
          </p:nvPr>
        </p:nvSpPr>
        <p:spPr>
          <a:xfrm>
            <a:off x="4241800" y="-4013200"/>
            <a:ext cx="8285163" cy="12800013"/>
          </a:xfrm>
        </p:spPr>
        <p:txBody>
          <a:bodyPr anchor="ctr"/>
          <a:lstStyle>
            <a:lvl1pPr marL="0" indent="0" algn="ctr">
              <a:buNone/>
              <a:defRPr>
                <a:solidFill>
                  <a:schemeClr val="bg1"/>
                </a:solidFill>
              </a:defRPr>
            </a:lvl1pPr>
            <a:lvl2pPr marL="457200" indent="0" algn="ctr">
              <a:buNone/>
              <a:defRPr>
                <a:solidFill>
                  <a:schemeClr val="bg1"/>
                </a:solidFill>
              </a:defRPr>
            </a:lvl2pPr>
            <a:lvl3pPr marL="914400"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dirty="0"/>
              <a:t>Click to edit Master text styles</a:t>
            </a:r>
          </a:p>
        </p:txBody>
      </p:sp>
    </p:spTree>
    <p:extLst>
      <p:ext uri="{BB962C8B-B14F-4D97-AF65-F5344CB8AC3E}">
        <p14:creationId xmlns:p14="http://schemas.microsoft.com/office/powerpoint/2010/main" val="70071265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87D0D4D-5033-4F54-A571-DC5A16E04AFE}"/>
              </a:ext>
            </a:extLst>
          </p:cNvPr>
          <p:cNvSpPr>
            <a:spLocks noGrp="1"/>
          </p:cNvSpPr>
          <p:nvPr>
            <p:ph sz="quarter" idx="10"/>
          </p:nvPr>
        </p:nvSpPr>
        <p:spPr>
          <a:xfrm>
            <a:off x="1447800" y="-2590800"/>
            <a:ext cx="14046200" cy="13766800"/>
          </a:xfrm>
        </p:spPr>
        <p:txBody>
          <a:bodyPr anchor="ctr"/>
          <a:lstStyle>
            <a:lvl1pPr marL="0" indent="0" algn="ctr">
              <a:buNone/>
              <a:defRPr>
                <a:solidFill>
                  <a:schemeClr val="bg1"/>
                </a:solidFill>
              </a:defRPr>
            </a:lvl1pPr>
            <a:lvl2pPr marL="457200" indent="0" algn="ctr">
              <a:buNone/>
              <a:defRPr>
                <a:solidFill>
                  <a:schemeClr val="bg1"/>
                </a:solidFill>
              </a:defRPr>
            </a:lvl2pPr>
            <a:lvl3pPr marL="914400"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dirty="0"/>
              <a:t>Click to edit Master text styles</a:t>
            </a:r>
          </a:p>
        </p:txBody>
      </p:sp>
      <p:sp>
        <p:nvSpPr>
          <p:cNvPr id="10" name="Rectangle 9">
            <a:extLst>
              <a:ext uri="{FF2B5EF4-FFF2-40B4-BE49-F238E27FC236}">
                <a16:creationId xmlns:a16="http://schemas.microsoft.com/office/drawing/2014/main" id="{C6BF408C-A3FE-427A-BCAC-49F0BEAE4F3E}"/>
              </a:ext>
            </a:extLst>
          </p:cNvPr>
          <p:cNvSpPr/>
          <p:nvPr userDrawn="1"/>
        </p:nvSpPr>
        <p:spPr>
          <a:xfrm>
            <a:off x="-47460" y="0"/>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858078" y="1714005"/>
            <a:ext cx="3762374" cy="4021205"/>
          </a:xfrm>
        </p:spPr>
        <p:txBody>
          <a:bodyPr>
            <a:normAutofit/>
          </a:bodyPr>
          <a:lstStyle>
            <a:lvl1pPr marL="0" indent="0" algn="l">
              <a:lnSpc>
                <a:spcPct val="150000"/>
              </a:lnSpc>
              <a:buNone/>
              <a:defRPr sz="1300">
                <a:solidFill>
                  <a:schemeClr val="bg1"/>
                </a:solidFill>
                <a:latin typeface="+mn-lt"/>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858078" y="1122363"/>
            <a:ext cx="9144000" cy="495232"/>
          </a:xfrm>
        </p:spPr>
        <p:txBody>
          <a:bodyPr anchor="t">
            <a:normAutofit/>
          </a:bodyPr>
          <a:lstStyle>
            <a:lvl1pPr algn="l">
              <a:defRPr sz="2600">
                <a:solidFill>
                  <a:schemeClr val="accent5">
                    <a:lumMod val="60000"/>
                    <a:lumOff val="40000"/>
                  </a:schemeClr>
                </a:solidFill>
                <a:latin typeface="+mj-lt"/>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Tree>
    <p:extLst>
      <p:ext uri="{BB962C8B-B14F-4D97-AF65-F5344CB8AC3E}">
        <p14:creationId xmlns:p14="http://schemas.microsoft.com/office/powerpoint/2010/main" val="3552816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ED1092B-C226-4B9A-9139-E2E3DD6C06FF}"/>
              </a:ext>
            </a:extLst>
          </p:cNvPr>
          <p:cNvSpPr>
            <a:spLocks noGrp="1"/>
          </p:cNvSpPr>
          <p:nvPr>
            <p:ph sz="quarter" idx="10"/>
          </p:nvPr>
        </p:nvSpPr>
        <p:spPr>
          <a:xfrm>
            <a:off x="-47625" y="-2006600"/>
            <a:ext cx="14195425" cy="12649200"/>
          </a:xfrm>
        </p:spPr>
        <p:txBody>
          <a:bodyPr anchor="ctr"/>
          <a:lstStyle>
            <a:lvl1pPr marL="0" indent="0" algn="ctr">
              <a:buNone/>
              <a:defRPr>
                <a:solidFill>
                  <a:schemeClr val="bg1"/>
                </a:solidFill>
              </a:defRPr>
            </a:lvl1pPr>
            <a:lvl2pPr marL="457200" indent="0" algn="ctr">
              <a:buNone/>
              <a:defRPr>
                <a:solidFill>
                  <a:schemeClr val="bg1"/>
                </a:solidFill>
              </a:defRPr>
            </a:lvl2pPr>
            <a:lvl3pPr marL="914400"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dirty="0"/>
              <a:t>Click to edit Master text styles</a:t>
            </a:r>
          </a:p>
        </p:txBody>
      </p:sp>
      <p:sp>
        <p:nvSpPr>
          <p:cNvPr id="10" name="Rectangle 9">
            <a:extLst>
              <a:ext uri="{FF2B5EF4-FFF2-40B4-BE49-F238E27FC236}">
                <a16:creationId xmlns:a16="http://schemas.microsoft.com/office/drawing/2014/main" id="{C6BF408C-A3FE-427A-BCAC-49F0BEAE4F3E}"/>
              </a:ext>
            </a:extLst>
          </p:cNvPr>
          <p:cNvSpPr/>
          <p:nvPr userDrawn="1"/>
        </p:nvSpPr>
        <p:spPr>
          <a:xfrm>
            <a:off x="-47460" y="0"/>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858078" y="1714005"/>
            <a:ext cx="3762374" cy="4021205"/>
          </a:xfrm>
        </p:spPr>
        <p:txBody>
          <a:bodyPr>
            <a:normAutofit/>
          </a:bodyPr>
          <a:lstStyle>
            <a:lvl1pPr marL="0" indent="0" algn="l">
              <a:lnSpc>
                <a:spcPct val="150000"/>
              </a:lnSpc>
              <a:buNone/>
              <a:defRPr sz="1300">
                <a:solidFill>
                  <a:schemeClr val="bg1"/>
                </a:solidFill>
                <a:latin typeface="+mn-lt"/>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858078" y="1122363"/>
            <a:ext cx="9144000" cy="495232"/>
          </a:xfrm>
        </p:spPr>
        <p:txBody>
          <a:bodyPr anchor="t">
            <a:normAutofit/>
          </a:bodyPr>
          <a:lstStyle>
            <a:lvl1pPr algn="l">
              <a:defRPr sz="2600">
                <a:solidFill>
                  <a:schemeClr val="accent5">
                    <a:lumMod val="60000"/>
                    <a:lumOff val="40000"/>
                  </a:schemeClr>
                </a:solidFill>
                <a:latin typeface="+mj-lt"/>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Tree>
    <p:extLst>
      <p:ext uri="{BB962C8B-B14F-4D97-AF65-F5344CB8AC3E}">
        <p14:creationId xmlns:p14="http://schemas.microsoft.com/office/powerpoint/2010/main" val="3643434346"/>
      </p:ext>
    </p:extLst>
  </p:cSld>
  <p:clrMapOvr>
    <a:masterClrMapping/>
  </p:clrMapOvr>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userDrawn="1">
  <p:cSld name="s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0238177-DDC2-4FAB-B0FD-73A9AE90CD60}"/>
              </a:ext>
            </a:extLst>
          </p:cNvPr>
          <p:cNvSpPr>
            <a:spLocks noGrp="1"/>
          </p:cNvSpPr>
          <p:nvPr>
            <p:ph sz="quarter" idx="10"/>
          </p:nvPr>
        </p:nvSpPr>
        <p:spPr>
          <a:xfrm>
            <a:off x="990600" y="-330200"/>
            <a:ext cx="10617200" cy="8255000"/>
          </a:xfrm>
        </p:spPr>
        <p:txBody>
          <a:bodyPr anchor="ctr"/>
          <a:lstStyle>
            <a:lvl1pPr marL="0" indent="0" algn="ctr">
              <a:buNone/>
              <a:defRPr>
                <a:solidFill>
                  <a:schemeClr val="bg1"/>
                </a:solidFill>
              </a:defRPr>
            </a:lvl1pPr>
            <a:lvl2pPr marL="457200" indent="0" algn="ctr">
              <a:buNone/>
              <a:defRPr>
                <a:solidFill>
                  <a:schemeClr val="bg1"/>
                </a:solidFill>
              </a:defRPr>
            </a:lvl2pPr>
            <a:lvl3pPr marL="914400"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dirty="0"/>
              <a:t>Click to edit Master text styles</a:t>
            </a:r>
          </a:p>
        </p:txBody>
      </p:sp>
      <p:sp>
        <p:nvSpPr>
          <p:cNvPr id="10" name="Rectangle 9">
            <a:extLst>
              <a:ext uri="{FF2B5EF4-FFF2-40B4-BE49-F238E27FC236}">
                <a16:creationId xmlns:a16="http://schemas.microsoft.com/office/drawing/2014/main" id="{C6BF408C-A3FE-427A-BCAC-49F0BEAE4F3E}"/>
              </a:ext>
            </a:extLst>
          </p:cNvPr>
          <p:cNvSpPr/>
          <p:nvPr userDrawn="1"/>
        </p:nvSpPr>
        <p:spPr>
          <a:xfrm>
            <a:off x="-47460" y="0"/>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3BFFD68-E7DA-43A0-A762-8DE3799F6144}"/>
              </a:ext>
            </a:extLst>
          </p:cNvPr>
          <p:cNvSpPr>
            <a:spLocks noGrp="1"/>
          </p:cNvSpPr>
          <p:nvPr>
            <p:ph type="subTitle" idx="1" hasCustomPrompt="1"/>
          </p:nvPr>
        </p:nvSpPr>
        <p:spPr>
          <a:xfrm>
            <a:off x="9929192" y="3528391"/>
            <a:ext cx="2057400" cy="586409"/>
          </a:xfrm>
        </p:spPr>
        <p:txBody>
          <a:bodyPr>
            <a:normAutofit/>
          </a:bodyPr>
          <a:lstStyle>
            <a:lvl1pPr marL="0" indent="0" algn="l">
              <a:lnSpc>
                <a:spcPct val="150000"/>
              </a:lnSpc>
              <a:spcBef>
                <a:spcPts val="1000"/>
              </a:spcBef>
              <a:buNone/>
              <a:defRPr sz="2600">
                <a:solidFill>
                  <a:schemeClr val="accent5">
                    <a:lumMod val="60000"/>
                    <a:lumOff val="40000"/>
                  </a:schemeClr>
                </a:solidFill>
                <a:latin typeface="Agency FB" panose="020B0503020202020204"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Edit Text</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649896" y="1542874"/>
            <a:ext cx="3995530" cy="425074"/>
          </a:xfrm>
        </p:spPr>
        <p:txBody>
          <a:bodyPr anchor="t">
            <a:normAutofit/>
          </a:bodyPr>
          <a:lstStyle>
            <a:lvl1pPr algn="l">
              <a:defRPr sz="2600">
                <a:solidFill>
                  <a:schemeClr val="accent5">
                    <a:lumMod val="60000"/>
                    <a:lumOff val="40000"/>
                  </a:schemeClr>
                </a:solidFill>
                <a:latin typeface="Agency FB" panose="020B0503020202020204" pitchFamily="34" charset="0"/>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Tree>
    <p:extLst>
      <p:ext uri="{BB962C8B-B14F-4D97-AF65-F5344CB8AC3E}">
        <p14:creationId xmlns:p14="http://schemas.microsoft.com/office/powerpoint/2010/main" val="3160227450"/>
      </p:ext>
    </p:extLst>
  </p:cSld>
  <p:clrMapOvr>
    <a:masterClrMapping/>
  </p:clrMapOvr>
</p:sldLayout>
</file>

<file path=ppt/slideLayouts/slideLayout612.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1" name="Subtitle 2">
            <a:extLst>
              <a:ext uri="{FF2B5EF4-FFF2-40B4-BE49-F238E27FC236}">
                <a16:creationId xmlns:a16="http://schemas.microsoft.com/office/drawing/2014/main" id="{34C0FACC-90E6-4A01-8792-8FA91B7D3E15}"/>
              </a:ext>
            </a:extLst>
          </p:cNvPr>
          <p:cNvSpPr>
            <a:spLocks noGrp="1"/>
          </p:cNvSpPr>
          <p:nvPr>
            <p:ph type="subTitle" idx="1" hasCustomPrompt="1"/>
          </p:nvPr>
        </p:nvSpPr>
        <p:spPr>
          <a:xfrm>
            <a:off x="963827" y="2543436"/>
            <a:ext cx="3760738" cy="4021205"/>
          </a:xfrm>
        </p:spPr>
        <p:txBody>
          <a:bodyPr>
            <a:normAutofit/>
          </a:bodyPr>
          <a:lstStyle>
            <a:lvl1pPr marL="0" indent="0" algn="l">
              <a:lnSpc>
                <a:spcPct val="110000"/>
              </a:lnSpc>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Power for the computers and scientific instruments onboard is provided by two 2.45 x 7.56m solar panels. The power generated by the panels is also used to charge six nickel-hydrogen batteries that provide power to the spacecraft for about 25 minutes per orbit while Hubble flies through the Earth’s shadow.</a:t>
            </a:r>
          </a:p>
        </p:txBody>
      </p:sp>
      <p:sp>
        <p:nvSpPr>
          <p:cNvPr id="12" name="Title 1">
            <a:extLst>
              <a:ext uri="{FF2B5EF4-FFF2-40B4-BE49-F238E27FC236}">
                <a16:creationId xmlns:a16="http://schemas.microsoft.com/office/drawing/2014/main" id="{884C55E0-4986-474A-BC74-1B4E8A2F7D16}"/>
              </a:ext>
            </a:extLst>
          </p:cNvPr>
          <p:cNvSpPr>
            <a:spLocks noGrp="1"/>
          </p:cNvSpPr>
          <p:nvPr>
            <p:ph type="ctrTitle" hasCustomPrompt="1"/>
          </p:nvPr>
        </p:nvSpPr>
        <p:spPr>
          <a:xfrm>
            <a:off x="963827" y="192143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dirty="0"/>
              <a:t>SOLAR PANELS</a:t>
            </a:r>
          </a:p>
        </p:txBody>
      </p:sp>
      <p:grpSp>
        <p:nvGrpSpPr>
          <p:cNvPr id="14" name="Group 13">
            <a:extLst>
              <a:ext uri="{FF2B5EF4-FFF2-40B4-BE49-F238E27FC236}">
                <a16:creationId xmlns:a16="http://schemas.microsoft.com/office/drawing/2014/main" id="{27E37D6D-34CE-4FE3-A6C6-4FC22C72F7A0}"/>
              </a:ext>
            </a:extLst>
          </p:cNvPr>
          <p:cNvGrpSpPr/>
          <p:nvPr userDrawn="1"/>
        </p:nvGrpSpPr>
        <p:grpSpPr>
          <a:xfrm>
            <a:off x="1013641" y="2259110"/>
            <a:ext cx="5513866" cy="276225"/>
            <a:chOff x="1557338" y="1458610"/>
            <a:chExt cx="5513866" cy="276225"/>
          </a:xfrm>
        </p:grpSpPr>
        <p:cxnSp>
          <p:nvCxnSpPr>
            <p:cNvPr id="15" name="Straight Connector 14">
              <a:extLst>
                <a:ext uri="{FF2B5EF4-FFF2-40B4-BE49-F238E27FC236}">
                  <a16:creationId xmlns:a16="http://schemas.microsoft.com/office/drawing/2014/main" id="{71CBDA1B-9FA8-429D-A07D-655D394A1C71}"/>
                </a:ext>
              </a:extLst>
            </p:cNvPr>
            <p:cNvCxnSpPr/>
            <p:nvPr/>
          </p:nvCxnSpPr>
          <p:spPr>
            <a:xfrm>
              <a:off x="1557338" y="1589020"/>
              <a:ext cx="5362574"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B5FBA15E-A7E6-483D-9298-EC007237A71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94979" y="1458610"/>
              <a:ext cx="276225" cy="276225"/>
            </a:xfrm>
            <a:prstGeom prst="rect">
              <a:avLst/>
            </a:prstGeom>
          </p:spPr>
        </p:pic>
      </p:grpSp>
    </p:spTree>
    <p:extLst>
      <p:ext uri="{BB962C8B-B14F-4D97-AF65-F5344CB8AC3E}">
        <p14:creationId xmlns:p14="http://schemas.microsoft.com/office/powerpoint/2010/main" val="486920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1524000" y="1711415"/>
            <a:ext cx="9144000" cy="4021205"/>
          </a:xfrm>
        </p:spPr>
        <p:txBody>
          <a:bodyPr>
            <a:normAutofit/>
          </a:bodyPr>
          <a:lstStyle>
            <a:lvl1pPr marL="0" indent="0" algn="l">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524000" y="112236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705695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 preserve="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1524000" y="1711415"/>
            <a:ext cx="9144000" cy="4021205"/>
          </a:xfrm>
        </p:spPr>
        <p:txBody>
          <a:bodyPr>
            <a:normAutofit/>
          </a:bodyPr>
          <a:lstStyle>
            <a:lvl1pPr marL="0" indent="0" algn="l">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524000" y="112236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dirty="0"/>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87527576"/>
      </p:ext>
    </p:extLst>
  </p:cSld>
  <p:clrMapOvr>
    <a:masterClrMapping/>
  </p:clrMapOvr>
</p:sldLayout>
</file>

<file path=ppt/slideLayouts/slideLayout9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512A5-4A94-4AD1-8E4A-1EA129F986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FE6721-7958-497F-BDBF-202EA49F19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C0A16-F783-4588-B672-5058DF08C081}"/>
              </a:ext>
            </a:extLst>
          </p:cNvPr>
          <p:cNvSpPr>
            <a:spLocks noGrp="1"/>
          </p:cNvSpPr>
          <p:nvPr>
            <p:ph type="dt" sz="half" idx="10"/>
          </p:nvPr>
        </p:nvSpPr>
        <p:spPr/>
        <p:txBody>
          <a:bodyPr/>
          <a:lstStyle/>
          <a:p>
            <a:fld id="{9A6BF23A-3D24-42D3-8F1A-75A13C888DEA}" type="datetimeFigureOut">
              <a:rPr lang="en-US" smtClean="0"/>
              <a:t>1/13/2020</a:t>
            </a:fld>
            <a:endParaRPr lang="en-US" dirty="0"/>
          </a:p>
        </p:txBody>
      </p:sp>
      <p:sp>
        <p:nvSpPr>
          <p:cNvPr id="5" name="Footer Placeholder 4">
            <a:extLst>
              <a:ext uri="{FF2B5EF4-FFF2-40B4-BE49-F238E27FC236}">
                <a16:creationId xmlns:a16="http://schemas.microsoft.com/office/drawing/2014/main" id="{BD350778-6411-40BC-969D-A8D237EDD27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8D5302-3190-447A-93C9-69054625D96A}"/>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676348861"/>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2.xml" Id="rId8" /><Relationship Type="http://schemas.openxmlformats.org/officeDocument/2006/relationships/slideLayout" Target="/ppt/slideLayouts/slideLayout133.xml" Id="rId13" /><Relationship Type="http://schemas.openxmlformats.org/officeDocument/2006/relationships/slideLayout" Target="/ppt/slideLayouts/slideLayout184.xml" Id="rId18" /><Relationship Type="http://schemas.openxmlformats.org/officeDocument/2006/relationships/slideLayout" Target="/ppt/slideLayouts/slideLayout35.xml" Id="rId3" /><Relationship Type="http://schemas.openxmlformats.org/officeDocument/2006/relationships/slideLayout" Target="/ppt/slideLayouts/slideLayout76.xml" Id="rId7" /><Relationship Type="http://schemas.openxmlformats.org/officeDocument/2006/relationships/slideLayout" Target="/ppt/slideLayouts/slideLayout127.xml" Id="rId12" /><Relationship Type="http://schemas.openxmlformats.org/officeDocument/2006/relationships/slideLayout" Target="/ppt/slideLayouts/slideLayout178.xml" Id="rId17" /><Relationship Type="http://schemas.openxmlformats.org/officeDocument/2006/relationships/slideLayout" Target="/ppt/slideLayouts/slideLayout29.xml" Id="rId2" /><Relationship Type="http://schemas.openxmlformats.org/officeDocument/2006/relationships/slideLayout" Target="/ppt/slideLayouts/slideLayout1610.xml" Id="rId16" /><Relationship Type="http://schemas.openxmlformats.org/officeDocument/2006/relationships/slideLayout" Target="/ppt/slideLayouts/slideLayout111.xml" Id="rId1" /><Relationship Type="http://schemas.openxmlformats.org/officeDocument/2006/relationships/slideLayout" Target="/ppt/slideLayouts/slideLayout612.xml" Id="rId6" /><Relationship Type="http://schemas.openxmlformats.org/officeDocument/2006/relationships/slideLayout" Target="/ppt/slideLayouts/slideLayout1113.xml" Id="rId11" /><Relationship Type="http://schemas.openxmlformats.org/officeDocument/2006/relationships/slideLayout" Target="/ppt/slideLayouts/slideLayout514.xml" Id="rId5" /><Relationship Type="http://schemas.openxmlformats.org/officeDocument/2006/relationships/slideLayout" Target="/ppt/slideLayouts/slideLayout1515.xml" Id="rId15" /><Relationship Type="http://schemas.openxmlformats.org/officeDocument/2006/relationships/slideLayout" Target="/ppt/slideLayouts/slideLayout1016.xml" Id="rId10" /><Relationship Type="http://schemas.openxmlformats.org/officeDocument/2006/relationships/theme" Target="/ppt/theme/theme11.xml" Id="rId19" /><Relationship Type="http://schemas.openxmlformats.org/officeDocument/2006/relationships/slideLayout" Target="/ppt/slideLayouts/slideLayout41.xml" Id="rId4" /><Relationship Type="http://schemas.openxmlformats.org/officeDocument/2006/relationships/slideLayout" Target="/ppt/slideLayouts/slideLayout917.xml" Id="rId9" /><Relationship Type="http://schemas.openxmlformats.org/officeDocument/2006/relationships/slideLayout" Target="/ppt/slideLayouts/slideLayout1418.xml" Id="rId14"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A9A825-7557-4500-8CCD-1373C95FFB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C4F931-B635-4B85-BE10-74008338EE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9AE95C-FC17-478C-AA9E-710213A4FD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6BF23A-3D24-42D3-8F1A-75A13C888DEA}" type="datetimeFigureOut">
              <a:rPr lang="en-US" smtClean="0"/>
              <a:t>1/13/2020</a:t>
            </a:fld>
            <a:endParaRPr lang="en-US" dirty="0"/>
          </a:p>
        </p:txBody>
      </p:sp>
      <p:sp>
        <p:nvSpPr>
          <p:cNvPr id="5" name="Footer Placeholder 4">
            <a:extLst>
              <a:ext uri="{FF2B5EF4-FFF2-40B4-BE49-F238E27FC236}">
                <a16:creationId xmlns:a16="http://schemas.microsoft.com/office/drawing/2014/main" id="{15D4E31F-5B11-490E-AD3F-BE92E0F2D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FBDD7FA-F9F4-4DC4-9791-ACD495680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17781-12D9-4CDB-9AAE-83636CBD66D6}" type="slidenum">
              <a:rPr lang="en-US" smtClean="0"/>
              <a:t>‹#›</a:t>
            </a:fld>
            <a:endParaRPr lang="en-US" dirty="0"/>
          </a:p>
        </p:txBody>
      </p:sp>
    </p:spTree>
    <p:extLst>
      <p:ext uri="{BB962C8B-B14F-4D97-AF65-F5344CB8AC3E}">
        <p14:creationId xmlns:p14="http://schemas.microsoft.com/office/powerpoint/2010/main" val="1034248158"/>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65" r:id="rId3"/>
    <p:sldLayoutId id="2147483666" r:id="rId4"/>
    <p:sldLayoutId id="2147483664" r:id="rId5"/>
    <p:sldLayoutId id="2147483661" r:id="rId6"/>
    <p:sldLayoutId id="2147483662" r:id="rId7"/>
    <p:sldLayoutId id="2147483663" r:id="rId8"/>
    <p:sldLayoutId id="2147483650" r:id="rId9"/>
    <p:sldLayoutId id="2147483651" r:id="rId10"/>
    <p:sldLayoutId id="2147483652" r:id="rId11"/>
    <p:sldLayoutId id="2147483653" r:id="rId12"/>
    <p:sldLayoutId id="2147483654" r:id="rId13"/>
    <p:sldLayoutId id="2147483655" r:id="rId14"/>
    <p:sldLayoutId id="2147483656" r:id="rId15"/>
    <p:sldLayoutId id="2147483657" r:id="rId16"/>
    <p:sldLayoutId id="2147483658" r:id="rId17"/>
    <p:sldLayoutId id="2147483659"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4.xml.rels>&#65279;<?xml version="1.0" encoding="utf-8"?><Relationships xmlns="http://schemas.openxmlformats.org/package/2006/relationships"><Relationship Type="http://schemas.openxmlformats.org/officeDocument/2006/relationships/slideLayout" Target="/ppt/slideLayouts/slideLayout111.xml" Id="rId1" /><Relationship Type="http://schemas.openxmlformats.org/officeDocument/2006/relationships/image" Target="/ppt/media/image47.png" Id="rId4" /><Relationship Type="http://schemas.openxmlformats.org/officeDocument/2006/relationships/hyperlink" Target="https://go.microsoft.com/fwlink/?linkid=856846" TargetMode="External" Id="rId3" /><Relationship Type="http://schemas.openxmlformats.org/officeDocument/2006/relationships/hyperlink" Target="https://go.microsoft.com/fwlink/?linkid=856845" TargetMode="External" Id="rId2" /></Relationships>
</file>

<file path=ppt/slides/_rels/slide23.xml.rels>&#65279;<?xml version="1.0" encoding="utf-8"?><Relationships xmlns="http://schemas.openxmlformats.org/package/2006/relationships"><Relationship Type="http://schemas.openxmlformats.org/officeDocument/2006/relationships/customXml" Target="/ppt/ink/ink4141.xml" Id="rId3" /><Relationship Type="http://schemas.openxmlformats.org/officeDocument/2006/relationships/image" Target="/ppt/media/image3.png" Id="rId7" /><Relationship Type="http://schemas.openxmlformats.org/officeDocument/2006/relationships/image" Target="/ppt/media/image56.png" Id="rId2" /><Relationship Type="http://schemas.openxmlformats.org/officeDocument/2006/relationships/slideLayout" Target="/ppt/slideLayouts/slideLayout29.xml" Id="rId1" /><Relationship Type="http://schemas.openxmlformats.org/officeDocument/2006/relationships/image" Target="/ppt/media/image116.emf" Id="rId6" /></Relationships>
</file>

<file path=ppt/slides/_rels/slide32.xml.rels>&#65279;<?xml version="1.0" encoding="utf-8"?><Relationships xmlns="http://schemas.openxmlformats.org/package/2006/relationships"><Relationship Type="http://schemas.openxmlformats.org/officeDocument/2006/relationships/image" Target="/ppt/media/image3.png" Id="rId3" /><Relationship Type="http://schemas.openxmlformats.org/officeDocument/2006/relationships/image" Target="/ppt/media/image65.png" Id="rId2" /><Relationship Type="http://schemas.openxmlformats.org/officeDocument/2006/relationships/slideLayout" Target="/ppt/slideLayouts/slideLayout35.xml" Id="rId1" /></Relationships>
</file>

<file path=ppt/slides/_rels/slide41.xml.rels>&#65279;<?xml version="1.0" encoding="utf-8"?><Relationships xmlns="http://schemas.openxmlformats.org/package/2006/relationships"><Relationship Type="http://schemas.openxmlformats.org/officeDocument/2006/relationships/image" Target="/ppt/media/image3.png" Id="rId3" /><Relationship Type="http://schemas.openxmlformats.org/officeDocument/2006/relationships/image" Target="/ppt/media/image72.png" Id="rId2" /><Relationship Type="http://schemas.openxmlformats.org/officeDocument/2006/relationships/slideLayout" Target="/ppt/slideLayouts/slideLayout41.xml" Id="rId1" /></Relationships>
</file>

<file path=ppt/slides/_rels/slide55.xml.rels>&#65279;<?xml version="1.0" encoding="utf-8"?><Relationships xmlns="http://schemas.openxmlformats.org/package/2006/relationships"><Relationship Type="http://schemas.openxmlformats.org/officeDocument/2006/relationships/image" Target="/ppt/media/image88.png" Id="rId2" /><Relationship Type="http://schemas.openxmlformats.org/officeDocument/2006/relationships/slideLayout" Target="/ppt/slideLayouts/slideLayout514.xml" Id="rId1" /></Relationships>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descr="Text&#10;">
            <a:extLst>
              <a:ext uri="{FF2B5EF4-FFF2-40B4-BE49-F238E27FC236}">
                <a16:creationId xmlns:a16="http://schemas.microsoft.com/office/drawing/2014/main" id="{75391B8C-35E3-4CD3-80EA-927BBA230F9A}"/>
              </a:ext>
            </a:extLst>
          </p:cNvPr>
          <p:cNvSpPr txBox="1">
            <a:spLocks/>
          </p:cNvSpPr>
          <p:nvPr/>
        </p:nvSpPr>
        <p:spPr>
          <a:xfrm>
            <a:off x="214874" y="3241878"/>
            <a:ext cx="3760738" cy="2399969"/>
          </a:xfrm>
          <a:prstGeom prst="rect">
            <a:avLst/>
          </a:prstGeom>
        </p:spPr>
        <p:txBody>
          <a:bodyPr>
            <a:noAutofit/>
          </a:bodyPr>
          <a:lstStyle>
            <a:lvl1pPr marL="0" indent="0" algn="l" defTabSz="914400" rtl="0" eaLnBrk="1" latinLnBrk="0" hangingPunct="1">
              <a:lnSpc>
                <a:spcPct val="110000"/>
              </a:lnSpc>
              <a:spcBef>
                <a:spcPts val="1000"/>
              </a:spcBef>
              <a:buFont typeface="Arial" panose="020B0604020202020204" pitchFamily="34" charset="0"/>
              <a:buNone/>
              <a:defRPr sz="1300" kern="1200">
                <a:solidFill>
                  <a:schemeClr val="bg1"/>
                </a:solidFill>
                <a:latin typeface="Segoe UI Light" panose="020B0502040204020203" pitchFamily="34" charset="0"/>
                <a:ea typeface="+mn-ea"/>
                <a:cs typeface="Segoe UI Light" panose="020B05020402040202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u="sng" dirty="0"/>
          </a:p>
        </p:txBody>
      </p:sp>
      <p:sp>
        <p:nvSpPr>
          <p:cNvPr id="25" name="Text Placeholder 24">
            <a:extLst>
              <a:ext uri="{FF2B5EF4-FFF2-40B4-BE49-F238E27FC236}">
                <a16:creationId xmlns:a16="http://schemas.microsoft.com/office/drawing/2014/main" id="{5996877C-B661-45DB-A207-A798AB9C1080}"/>
              </a:ext>
            </a:extLst>
          </p:cNvPr>
          <p:cNvSpPr>
            <a:spLocks noGrp="1"/>
          </p:cNvSpPr>
          <p:nvPr>
            <p:ph type="body" sz="quarter" idx="10"/>
          </p:nvPr>
        </p:nvSpPr>
        <p:spPr/>
        <p:txBody>
          <a:bodyPr>
            <a:normAutofit lnSpcReduction="10000"/>
          </a:bodyPr>
          <a:lstStyle/>
          <a:p>
            <a:r>
              <a:rPr lang="en-US" dirty="0"/>
              <a:t>ABOUT THIS DECK</a:t>
            </a:r>
          </a:p>
          <a:p>
            <a:endParaRPr lang="en-US" dirty="0"/>
          </a:p>
        </p:txBody>
      </p:sp>
      <p:sp>
        <p:nvSpPr>
          <p:cNvPr id="26" name="Text Placeholder 25">
            <a:extLst>
              <a:ext uri="{FF2B5EF4-FFF2-40B4-BE49-F238E27FC236}">
                <a16:creationId xmlns:a16="http://schemas.microsoft.com/office/drawing/2014/main" id="{BA088030-4242-475B-B8AF-0D3F631EC067}"/>
              </a:ext>
            </a:extLst>
          </p:cNvPr>
          <p:cNvSpPr>
            <a:spLocks noGrp="1"/>
          </p:cNvSpPr>
          <p:nvPr>
            <p:ph type="body" sz="quarter" idx="11"/>
          </p:nvPr>
        </p:nvSpPr>
        <p:spPr>
          <a:xfrm>
            <a:off x="265113" y="3249336"/>
            <a:ext cx="3869565" cy="2577204"/>
          </a:xfrm>
        </p:spPr>
        <p:txBody>
          <a:bodyPr/>
          <a:lstStyle/>
          <a:p>
            <a:r>
              <a:rPr lang="en-US" dirty="0">
                <a:hlinkClick r:id="rId2"/>
              </a:rPr>
              <a:t>Office subscribers</a:t>
            </a:r>
            <a:r>
              <a:rPr lang="en-US" dirty="0"/>
              <a:t> can add 3D models to documents and rotate the angle to show the right view. If you don’t have a subscription, the document simply shows a single view.</a:t>
            </a:r>
          </a:p>
          <a:p>
            <a:r>
              <a:rPr lang="en-US" dirty="0"/>
              <a:t>This template includes examples of different views of the same 3D model. Try adjusting the views or adding in new models. </a:t>
            </a:r>
            <a:r>
              <a:rPr lang="en-US" dirty="0">
                <a:hlinkClick r:id="rId3"/>
              </a:rPr>
              <a:t>Learn how</a:t>
            </a:r>
            <a:endParaRPr lang="en-US" dirty="0"/>
          </a:p>
          <a:p>
            <a:endParaRPr lang="en-US" dirty="0"/>
          </a:p>
        </p:txBody>
      </p:sp>
      <p:pic>
        <p:nvPicPr>
          <p:cNvPr id="9" name="Content Placeholder 8" descr="Hubble Space Telescope">
            <a:extLst>
              <a:ext uri="{FF2B5EF4-FFF2-40B4-BE49-F238E27FC236}">
                <a16:creationId xmlns:a16="http://schemas.microsoft.com/office/drawing/2014/main" id="{27B798F1-F4B6-4F54-AF7C-7DA9276E1E35}"/>
              </a:ext>
            </a:extLst>
          </p:cNvPr>
          <p:cNvPicPr>
            <a:picLocks noGrp="1" noChangeAspect="1"/>
          </p:cNvPicPr>
          <p:nvPr>
            <p:ph sz="quarter" idx="12"/>
          </p:nvPr>
        </p:nvPicPr>
        <p:blipFill>
          <a:blip r:embed="rId4"/>
          <a:stretch>
            <a:fillRect/>
          </a:stretch>
        </p:blipFill>
        <p:spPr>
          <a:xfrm>
            <a:off x="4313238" y="-968830"/>
            <a:ext cx="9172575" cy="10287911"/>
          </a:xfrm>
        </p:spPr>
      </p:pic>
      <p:sp>
        <p:nvSpPr>
          <p:cNvPr id="2" name="Title 1" hidden="1">
            <a:extLst>
              <a:ext uri="{FF2B5EF4-FFF2-40B4-BE49-F238E27FC236}">
                <a16:creationId xmlns:a16="http://schemas.microsoft.com/office/drawing/2014/main" id="{01660A54-0802-43EA-85D4-234D7F26A57C}"/>
              </a:ext>
            </a:extLst>
          </p:cNvPr>
          <p:cNvSpPr>
            <a:spLocks noGrp="1"/>
          </p:cNvSpPr>
          <p:nvPr>
            <p:ph type="title" idx="4294967295"/>
          </p:nvPr>
        </p:nvSpPr>
        <p:spPr>
          <a:xfrm>
            <a:off x="0" y="365125"/>
            <a:ext cx="10515600" cy="1325563"/>
          </a:xfrm>
        </p:spPr>
        <p:txBody>
          <a:bodyPr/>
          <a:lstStyle/>
          <a:p>
            <a:r>
              <a:rPr lang="en-US" dirty="0"/>
              <a:t>Slide 1</a:t>
            </a:r>
          </a:p>
        </p:txBody>
      </p:sp>
    </p:spTree>
    <p:extLst>
      <p:ext uri="{BB962C8B-B14F-4D97-AF65-F5344CB8AC3E}">
        <p14:creationId xmlns:p14="http://schemas.microsoft.com/office/powerpoint/2010/main" val="4182405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811CCB4-5A42-4506-A2DE-4A66CDA93F09}"/>
              </a:ext>
            </a:extLst>
          </p:cNvPr>
          <p:cNvSpPr>
            <a:spLocks noGrp="1"/>
          </p:cNvSpPr>
          <p:nvPr>
            <p:ph type="subTitle" idx="1"/>
          </p:nvPr>
        </p:nvSpPr>
        <p:spPr/>
        <p:txBody>
          <a:bodyPr/>
          <a:lstStyle/>
          <a:p>
            <a:r>
              <a:rPr lang="en-US" dirty="0"/>
              <a:t>Named after the famous American astronomer Edwin Hubble, the Hubble telescope is powered by six nickel-hydrogen batteries, which provide power to the spacecraft during orbit while it flies through the Earth’s shadow. The scientific instrumentation and onboard computers draw approximately 2800 watts, which are charged by two 2.45 x 7.56m solar panels.</a:t>
            </a:r>
          </a:p>
        </p:txBody>
      </p:sp>
      <p:sp>
        <p:nvSpPr>
          <p:cNvPr id="2" name="Title 1">
            <a:extLst>
              <a:ext uri="{FF2B5EF4-FFF2-40B4-BE49-F238E27FC236}">
                <a16:creationId xmlns:a16="http://schemas.microsoft.com/office/drawing/2014/main" id="{B44A5B7E-0F58-488F-B149-1D1DC9B6B9AA}"/>
              </a:ext>
            </a:extLst>
          </p:cNvPr>
          <p:cNvSpPr>
            <a:spLocks noGrp="1"/>
          </p:cNvSpPr>
          <p:nvPr>
            <p:ph type="ctrTitle"/>
          </p:nvPr>
        </p:nvSpPr>
        <p:spPr/>
        <p:txBody>
          <a:bodyPr/>
          <a:lstStyle/>
          <a:p>
            <a:r>
              <a:rPr lang="en-US" dirty="0"/>
              <a:t>SOLAR PANELS</a:t>
            </a:r>
          </a:p>
        </p:txBody>
      </p:sp>
      <p:pic>
        <p:nvPicPr>
          <p:cNvPr id="13" name="Content Placeholder 12" descr="Hubble Space Telescope">
            <a:extLst>
              <a:ext uri="{FF2B5EF4-FFF2-40B4-BE49-F238E27FC236}">
                <a16:creationId xmlns:a16="http://schemas.microsoft.com/office/drawing/2014/main" id="{BFA814DD-7DE0-4367-BB39-87CAED16F544}"/>
              </a:ext>
            </a:extLst>
          </p:cNvPr>
          <p:cNvPicPr>
            <a:picLocks noGrp="1" noChangeAspect="1"/>
          </p:cNvPicPr>
          <p:nvPr>
            <p:ph sz="quarter" idx="10"/>
          </p:nvPr>
        </p:nvPicPr>
        <p:blipFill>
          <a:blip r:embed="rId2"/>
          <a:stretch>
            <a:fillRect/>
          </a:stretch>
        </p:blipFill>
        <p:spPr>
          <a:xfrm>
            <a:off x="4253983" y="-3956631"/>
            <a:ext cx="8260796" cy="12686876"/>
          </a:xfrm>
        </p:spPr>
      </p:pic>
      <mc:AlternateContent xmlns:mc="http://schemas.openxmlformats.org/markup-compatibility/2006" xmlns:p14="http://schemas.microsoft.com/office/powerpoint/2010/main">
        <mc:Choice Requires="p14">
          <p:contentPart p14:bwMode="auto" r:id="rId3">
            <p14:nvContentPartPr>
              <p14:cNvPr id="7" name="Ink 6" descr="Drawing point">
                <a:extLst>
                  <a:ext uri="{FF2B5EF4-FFF2-40B4-BE49-F238E27FC236}">
                    <a16:creationId xmlns:a16="http://schemas.microsoft.com/office/drawing/2014/main" id="{9FE62378-625A-40E4-A5E5-226DF2DDE541}"/>
                  </a:ext>
                </a:extLst>
              </p14:cNvPr>
              <p14:cNvContentPartPr/>
              <p14:nvPr/>
            </p14:nvContentPartPr>
            <p14:xfrm>
              <a:off x="3838395" y="7372005"/>
              <a:ext cx="360" cy="9720"/>
            </p14:xfrm>
          </p:contentPart>
        </mc:Choice>
        <mc:Fallback xmlns="">
          <p:pic>
            <p:nvPicPr>
              <p:cNvPr id="7" name="Ink 6" descr="Drawing point">
                <a:extLst>
                  <a:ext uri="{FF2B5EF4-FFF2-40B4-BE49-F238E27FC236}">
                    <a16:creationId xmlns:a16="http://schemas.microsoft.com/office/drawing/2014/main" id="{9FE62378-625A-40E4-A5E5-226DF2DDE541}"/>
                  </a:ext>
                </a:extLst>
              </p:cNvPr>
              <p:cNvPicPr/>
              <p:nvPr/>
            </p:nvPicPr>
            <p:blipFill>
              <a:blip r:embed="rId6"/>
              <a:stretch>
                <a:fillRect/>
              </a:stretch>
            </p:blipFill>
            <p:spPr>
              <a:xfrm>
                <a:off x="3829395" y="7363005"/>
                <a:ext cx="18000" cy="27360"/>
              </a:xfrm>
              <a:prstGeom prst="rect">
                <a:avLst/>
              </a:prstGeom>
            </p:spPr>
          </p:pic>
        </mc:Fallback>
      </mc:AlternateContent>
      <p:grpSp>
        <p:nvGrpSpPr>
          <p:cNvPr id="4" name="Group 3">
            <a:extLst>
              <a:ext uri="{FF2B5EF4-FFF2-40B4-BE49-F238E27FC236}">
                <a16:creationId xmlns:a16="http://schemas.microsoft.com/office/drawing/2014/main" id="{C706D068-704D-48C2-BA04-5E8B40CBD443}"/>
              </a:ext>
              <a:ext uri="{C183D7F6-B498-43B3-948B-1728B52AA6E4}">
                <adec:decorative xmlns:adec="http://schemas.microsoft.com/office/drawing/2017/decorative" val="1"/>
              </a:ext>
            </a:extLst>
          </p:cNvPr>
          <p:cNvGrpSpPr/>
          <p:nvPr/>
        </p:nvGrpSpPr>
        <p:grpSpPr>
          <a:xfrm>
            <a:off x="858078" y="1526393"/>
            <a:ext cx="4534943" cy="276225"/>
            <a:chOff x="858078" y="1526393"/>
            <a:chExt cx="4534943" cy="276225"/>
          </a:xfrm>
        </p:grpSpPr>
        <p:cxnSp>
          <p:nvCxnSpPr>
            <p:cNvPr id="12" name="Straight Connector 11">
              <a:extLst>
                <a:ext uri="{FF2B5EF4-FFF2-40B4-BE49-F238E27FC236}">
                  <a16:creationId xmlns:a16="http://schemas.microsoft.com/office/drawing/2014/main" id="{54417E9A-885B-4AB5-82EC-43B6D9F71BAD}"/>
                </a:ext>
                <a:ext uri="{C183D7F6-B498-43B3-948B-1728B52AA6E4}">
                  <adec:decorative xmlns:adec="http://schemas.microsoft.com/office/drawing/2017/decorative" val="1"/>
                </a:ext>
              </a:extLst>
            </p:cNvPr>
            <p:cNvCxnSpPr>
              <a:cxnSpLocks/>
            </p:cNvCxnSpPr>
            <p:nvPr/>
          </p:nvCxnSpPr>
          <p:spPr>
            <a:xfrm>
              <a:off x="858078" y="1656803"/>
              <a:ext cx="4396830"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pic>
          <p:nvPicPr>
            <p:cNvPr id="10" name="Picture 9" descr="Encircled red dot">
              <a:extLst>
                <a:ext uri="{FF2B5EF4-FFF2-40B4-BE49-F238E27FC236}">
                  <a16:creationId xmlns:a16="http://schemas.microsoft.com/office/drawing/2014/main" id="{A6F0F6E8-910C-4141-A329-EB9A062328E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16796" y="1526393"/>
              <a:ext cx="276225" cy="276225"/>
            </a:xfrm>
            <a:prstGeom prst="rect">
              <a:avLst/>
            </a:prstGeom>
          </p:spPr>
        </p:pic>
      </p:grpSp>
    </p:spTree>
    <p:extLst>
      <p:ext uri="{BB962C8B-B14F-4D97-AF65-F5344CB8AC3E}">
        <p14:creationId xmlns:p14="http://schemas.microsoft.com/office/powerpoint/2010/main" val="29090077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Hubble Space Telescope">
            <a:extLst>
              <a:ext uri="{FF2B5EF4-FFF2-40B4-BE49-F238E27FC236}">
                <a16:creationId xmlns:a16="http://schemas.microsoft.com/office/drawing/2014/main" id="{F3BF4E9E-B030-4761-88A9-43BD33181B58}"/>
              </a:ext>
            </a:extLst>
          </p:cNvPr>
          <p:cNvPicPr>
            <a:picLocks noGrp="1" noChangeAspect="1"/>
          </p:cNvPicPr>
          <p:nvPr>
            <p:ph sz="quarter" idx="10"/>
          </p:nvPr>
        </p:nvPicPr>
        <p:blipFill>
          <a:blip r:embed="rId2"/>
          <a:stretch>
            <a:fillRect/>
          </a:stretch>
        </p:blipFill>
        <p:spPr>
          <a:xfrm>
            <a:off x="1469037" y="-2565994"/>
            <a:ext cx="14003726" cy="13717189"/>
          </a:xfrm>
        </p:spPr>
      </p:pic>
      <p:sp>
        <p:nvSpPr>
          <p:cNvPr id="2" name="Subtitle 1">
            <a:extLst>
              <a:ext uri="{FF2B5EF4-FFF2-40B4-BE49-F238E27FC236}">
                <a16:creationId xmlns:a16="http://schemas.microsoft.com/office/drawing/2014/main" id="{A49D9A2D-831E-4A11-90ED-8C7C0E85DA84}"/>
              </a:ext>
            </a:extLst>
          </p:cNvPr>
          <p:cNvSpPr>
            <a:spLocks noGrp="1"/>
          </p:cNvSpPr>
          <p:nvPr>
            <p:ph type="subTitle" idx="1"/>
          </p:nvPr>
        </p:nvSpPr>
        <p:spPr/>
        <p:txBody>
          <a:bodyPr/>
          <a:lstStyle/>
          <a:p>
            <a:pPr lvl="0"/>
            <a:r>
              <a:rPr lang="en-US" dirty="0"/>
              <a:t>On-board the Hubble telescope are two identical  S-Band transmitters. In 1998 one of the transmitters failed, however the secondary transmitter has kept up with the extra load by rotating the telescope to maintain communication. The radio waves converted from the solid-state recording system are sent to a NASA communication satellite, which in-turn relays the information to Earth.</a:t>
            </a:r>
          </a:p>
          <a:p>
            <a:endParaRPr lang="en-US" dirty="0"/>
          </a:p>
        </p:txBody>
      </p:sp>
      <p:sp>
        <p:nvSpPr>
          <p:cNvPr id="3" name="Title 2">
            <a:extLst>
              <a:ext uri="{FF2B5EF4-FFF2-40B4-BE49-F238E27FC236}">
                <a16:creationId xmlns:a16="http://schemas.microsoft.com/office/drawing/2014/main" id="{D3B79933-F453-41C0-8683-17053EBC72DE}"/>
              </a:ext>
            </a:extLst>
          </p:cNvPr>
          <p:cNvSpPr>
            <a:spLocks noGrp="1"/>
          </p:cNvSpPr>
          <p:nvPr>
            <p:ph type="ctrTitle"/>
          </p:nvPr>
        </p:nvSpPr>
        <p:spPr/>
        <p:txBody>
          <a:bodyPr/>
          <a:lstStyle/>
          <a:p>
            <a:r>
              <a:rPr lang="en-US" dirty="0"/>
              <a:t>COMMUNICATIONS ANTENNAS</a:t>
            </a:r>
          </a:p>
        </p:txBody>
      </p:sp>
      <p:grpSp>
        <p:nvGrpSpPr>
          <p:cNvPr id="5" name="Group 4">
            <a:extLst>
              <a:ext uri="{FF2B5EF4-FFF2-40B4-BE49-F238E27FC236}">
                <a16:creationId xmlns:a16="http://schemas.microsoft.com/office/drawing/2014/main" id="{AECA01F6-FF03-4D1F-80A3-9A7261E22C63}"/>
              </a:ext>
              <a:ext uri="{C183D7F6-B498-43B3-948B-1728B52AA6E4}">
                <adec:decorative xmlns:adec="http://schemas.microsoft.com/office/drawing/2017/decorative" val="1"/>
              </a:ext>
            </a:extLst>
          </p:cNvPr>
          <p:cNvGrpSpPr/>
          <p:nvPr/>
        </p:nvGrpSpPr>
        <p:grpSpPr>
          <a:xfrm>
            <a:off x="941111" y="1508305"/>
            <a:ext cx="5513866" cy="276225"/>
            <a:chOff x="1557338" y="1458610"/>
            <a:chExt cx="5513866" cy="276225"/>
          </a:xfrm>
        </p:grpSpPr>
        <p:cxnSp>
          <p:nvCxnSpPr>
            <p:cNvPr id="6" name="Straight Connector 5">
              <a:extLst>
                <a:ext uri="{FF2B5EF4-FFF2-40B4-BE49-F238E27FC236}">
                  <a16:creationId xmlns:a16="http://schemas.microsoft.com/office/drawing/2014/main" id="{B50BB0FF-9B51-4918-81FC-5ABCB8C3CA1A}"/>
                </a:ext>
                <a:ext uri="{C183D7F6-B498-43B3-948B-1728B52AA6E4}">
                  <adec:decorative xmlns:adec="http://schemas.microsoft.com/office/drawing/2017/decorative" val="1"/>
                </a:ext>
              </a:extLst>
            </p:cNvPr>
            <p:cNvCxnSpPr/>
            <p:nvPr/>
          </p:nvCxnSpPr>
          <p:spPr>
            <a:xfrm>
              <a:off x="1557338" y="1589020"/>
              <a:ext cx="5362574"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pic>
          <p:nvPicPr>
            <p:cNvPr id="7" name="Picture 6" descr="Encircled red dot">
              <a:extLst>
                <a:ext uri="{FF2B5EF4-FFF2-40B4-BE49-F238E27FC236}">
                  <a16:creationId xmlns:a16="http://schemas.microsoft.com/office/drawing/2014/main" id="{C80235FE-CBD8-4276-BF61-F4492A26F6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4979" y="1458610"/>
              <a:ext cx="276225" cy="276225"/>
            </a:xfrm>
            <a:prstGeom prst="rect">
              <a:avLst/>
            </a:prstGeom>
          </p:spPr>
        </p:pic>
      </p:grpSp>
    </p:spTree>
    <p:extLst>
      <p:ext uri="{BB962C8B-B14F-4D97-AF65-F5344CB8AC3E}">
        <p14:creationId xmlns:p14="http://schemas.microsoft.com/office/powerpoint/2010/main" val="27775298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Hubble Space Telescope">
            <a:extLst>
              <a:ext uri="{FF2B5EF4-FFF2-40B4-BE49-F238E27FC236}">
                <a16:creationId xmlns:a16="http://schemas.microsoft.com/office/drawing/2014/main" id="{79D135FB-2BC0-4F9E-8A7F-7119A9F53229}"/>
              </a:ext>
            </a:extLst>
          </p:cNvPr>
          <p:cNvPicPr>
            <a:picLocks noGrp="1" noChangeAspect="1"/>
          </p:cNvPicPr>
          <p:nvPr>
            <p:ph sz="quarter" idx="10"/>
          </p:nvPr>
        </p:nvPicPr>
        <p:blipFill>
          <a:blip r:embed="rId2"/>
          <a:stretch>
            <a:fillRect/>
          </a:stretch>
        </p:blipFill>
        <p:spPr>
          <a:xfrm>
            <a:off x="-37126" y="-1970569"/>
            <a:ext cx="14174428" cy="12577138"/>
          </a:xfrm>
        </p:spPr>
      </p:pic>
      <p:sp>
        <p:nvSpPr>
          <p:cNvPr id="2" name="Subtitle 1">
            <a:extLst>
              <a:ext uri="{FF2B5EF4-FFF2-40B4-BE49-F238E27FC236}">
                <a16:creationId xmlns:a16="http://schemas.microsoft.com/office/drawing/2014/main" id="{51B583E2-645B-4333-9C6E-3AD0BB26C47E}"/>
              </a:ext>
            </a:extLst>
          </p:cNvPr>
          <p:cNvSpPr>
            <a:spLocks noGrp="1"/>
          </p:cNvSpPr>
          <p:nvPr>
            <p:ph type="subTitle" idx="1"/>
          </p:nvPr>
        </p:nvSpPr>
        <p:spPr/>
        <p:txBody>
          <a:bodyPr/>
          <a:lstStyle/>
          <a:p>
            <a:r>
              <a:rPr lang="en-US" dirty="0"/>
              <a:t>The adaptive optics on the Hubble telescope allow it to conduct high-resolution optical visualization over a wide field of view. The aperture door itself can be closed if needed,   to prevent light from external sources from entering the telescope.</a:t>
            </a:r>
          </a:p>
        </p:txBody>
      </p:sp>
      <p:sp>
        <p:nvSpPr>
          <p:cNvPr id="3" name="Title 2">
            <a:extLst>
              <a:ext uri="{FF2B5EF4-FFF2-40B4-BE49-F238E27FC236}">
                <a16:creationId xmlns:a16="http://schemas.microsoft.com/office/drawing/2014/main" id="{63AFA3DB-2484-4141-B075-BB2ED497C83C}"/>
              </a:ext>
            </a:extLst>
          </p:cNvPr>
          <p:cNvSpPr>
            <a:spLocks noGrp="1"/>
          </p:cNvSpPr>
          <p:nvPr>
            <p:ph type="ctrTitle"/>
          </p:nvPr>
        </p:nvSpPr>
        <p:spPr/>
        <p:txBody>
          <a:bodyPr/>
          <a:lstStyle/>
          <a:p>
            <a:r>
              <a:rPr lang="en-US" dirty="0"/>
              <a:t>APERTURE DOOR</a:t>
            </a:r>
          </a:p>
        </p:txBody>
      </p:sp>
      <p:grpSp>
        <p:nvGrpSpPr>
          <p:cNvPr id="5" name="Group 4">
            <a:extLst>
              <a:ext uri="{FF2B5EF4-FFF2-40B4-BE49-F238E27FC236}">
                <a16:creationId xmlns:a16="http://schemas.microsoft.com/office/drawing/2014/main" id="{8C119863-1E1C-44B8-A67C-0A25CA0554E9}"/>
              </a:ext>
              <a:ext uri="{C183D7F6-B498-43B3-948B-1728B52AA6E4}">
                <adec:decorative xmlns:adec="http://schemas.microsoft.com/office/drawing/2017/decorative" val="1"/>
              </a:ext>
            </a:extLst>
          </p:cNvPr>
          <p:cNvGrpSpPr/>
          <p:nvPr/>
        </p:nvGrpSpPr>
        <p:grpSpPr>
          <a:xfrm>
            <a:off x="950645" y="1523910"/>
            <a:ext cx="4527885" cy="276225"/>
            <a:chOff x="950645" y="1523910"/>
            <a:chExt cx="4527885" cy="276225"/>
          </a:xfrm>
        </p:grpSpPr>
        <p:cxnSp>
          <p:nvCxnSpPr>
            <p:cNvPr id="6" name="Straight Connector 5">
              <a:extLst>
                <a:ext uri="{FF2B5EF4-FFF2-40B4-BE49-F238E27FC236}">
                  <a16:creationId xmlns:a16="http://schemas.microsoft.com/office/drawing/2014/main" id="{9882425B-6FEA-4E8E-A104-CAB7D9E553B4}"/>
                </a:ext>
                <a:ext uri="{C183D7F6-B498-43B3-948B-1728B52AA6E4}">
                  <adec:decorative xmlns:adec="http://schemas.microsoft.com/office/drawing/2017/decorative" val="1"/>
                </a:ext>
              </a:extLst>
            </p:cNvPr>
            <p:cNvCxnSpPr>
              <a:cxnSpLocks/>
            </p:cNvCxnSpPr>
            <p:nvPr/>
          </p:nvCxnSpPr>
          <p:spPr>
            <a:xfrm>
              <a:off x="950645" y="1654320"/>
              <a:ext cx="4374230"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pic>
          <p:nvPicPr>
            <p:cNvPr id="7" name="Picture 6" descr="Encircled red dot">
              <a:extLst>
                <a:ext uri="{FF2B5EF4-FFF2-40B4-BE49-F238E27FC236}">
                  <a16:creationId xmlns:a16="http://schemas.microsoft.com/office/drawing/2014/main" id="{7B21183F-FCE4-4F71-9E37-387D63DE41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2305" y="1523910"/>
              <a:ext cx="276225" cy="276225"/>
            </a:xfrm>
            <a:prstGeom prst="rect">
              <a:avLst/>
            </a:prstGeom>
          </p:spPr>
        </p:pic>
      </p:grpSp>
    </p:spTree>
    <p:extLst>
      <p:ext uri="{BB962C8B-B14F-4D97-AF65-F5344CB8AC3E}">
        <p14:creationId xmlns:p14="http://schemas.microsoft.com/office/powerpoint/2010/main" val="31129498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Hubble Space Telescope">
            <a:extLst>
              <a:ext uri="{FF2B5EF4-FFF2-40B4-BE49-F238E27FC236}">
                <a16:creationId xmlns:a16="http://schemas.microsoft.com/office/drawing/2014/main" id="{C9E6C936-AA7E-4D32-85C2-0A4CAEDC988F}"/>
              </a:ext>
            </a:extLst>
          </p:cNvPr>
          <p:cNvPicPr>
            <a:picLocks noGrp="1" noChangeAspect="1"/>
          </p:cNvPicPr>
          <p:nvPr>
            <p:ph sz="quarter" idx="10"/>
          </p:nvPr>
        </p:nvPicPr>
        <p:blipFill>
          <a:blip r:embed="rId2"/>
          <a:stretch>
            <a:fillRect/>
          </a:stretch>
        </p:blipFill>
        <p:spPr>
          <a:xfrm>
            <a:off x="995220" y="-308712"/>
            <a:ext cx="10607959" cy="8212024"/>
          </a:xfrm>
        </p:spPr>
      </p:pic>
      <p:sp>
        <p:nvSpPr>
          <p:cNvPr id="12" name="Subtitle 11">
            <a:extLst>
              <a:ext uri="{FF2B5EF4-FFF2-40B4-BE49-F238E27FC236}">
                <a16:creationId xmlns:a16="http://schemas.microsoft.com/office/drawing/2014/main" id="{5099235F-FCD6-40E8-80FA-6F93B7E56FEC}"/>
              </a:ext>
            </a:extLst>
          </p:cNvPr>
          <p:cNvSpPr>
            <a:spLocks noGrp="1"/>
          </p:cNvSpPr>
          <p:nvPr>
            <p:ph type="subTitle" idx="1"/>
          </p:nvPr>
        </p:nvSpPr>
        <p:spPr/>
        <p:txBody>
          <a:bodyPr>
            <a:normAutofit fontScale="92500" lnSpcReduction="20000"/>
          </a:bodyPr>
          <a:lstStyle/>
          <a:p>
            <a:r>
              <a:rPr lang="en-US" dirty="0"/>
              <a:t>DIAMETER </a:t>
            </a:r>
            <a:r>
              <a:rPr lang="en-US" b="1" dirty="0">
                <a:solidFill>
                  <a:schemeClr val="bg1"/>
                </a:solidFill>
              </a:rPr>
              <a:t>2.4m</a:t>
            </a:r>
          </a:p>
          <a:p>
            <a:endParaRPr lang="en-US" dirty="0"/>
          </a:p>
        </p:txBody>
      </p:sp>
      <p:sp>
        <p:nvSpPr>
          <p:cNvPr id="11" name="Title 10">
            <a:extLst>
              <a:ext uri="{FF2B5EF4-FFF2-40B4-BE49-F238E27FC236}">
                <a16:creationId xmlns:a16="http://schemas.microsoft.com/office/drawing/2014/main" id="{C7437ED7-F811-44B7-B0EF-115246AA9E6F}"/>
              </a:ext>
            </a:extLst>
          </p:cNvPr>
          <p:cNvSpPr>
            <a:spLocks noGrp="1"/>
          </p:cNvSpPr>
          <p:nvPr>
            <p:ph type="ctrTitle"/>
          </p:nvPr>
        </p:nvSpPr>
        <p:spPr/>
        <p:txBody>
          <a:bodyPr>
            <a:normAutofit fontScale="90000"/>
          </a:bodyPr>
          <a:lstStyle/>
          <a:p>
            <a:r>
              <a:rPr lang="en-US" dirty="0"/>
              <a:t>LENGTH </a:t>
            </a:r>
            <a:r>
              <a:rPr lang="en-US" b="1" dirty="0">
                <a:solidFill>
                  <a:schemeClr val="bg1"/>
                </a:solidFill>
              </a:rPr>
              <a:t>13.2m</a:t>
            </a:r>
          </a:p>
        </p:txBody>
      </p:sp>
      <p:cxnSp>
        <p:nvCxnSpPr>
          <p:cNvPr id="4" name="Straight Connector 3">
            <a:extLst>
              <a:ext uri="{FF2B5EF4-FFF2-40B4-BE49-F238E27FC236}">
                <a16:creationId xmlns:a16="http://schemas.microsoft.com/office/drawing/2014/main" id="{8742222B-DA68-4F92-8EC1-98C07EED9123}"/>
              </a:ext>
              <a:ext uri="{C183D7F6-B498-43B3-948B-1728B52AA6E4}">
                <adec:decorative xmlns:adec="http://schemas.microsoft.com/office/drawing/2017/decorative" val="1"/>
              </a:ext>
            </a:extLst>
          </p:cNvPr>
          <p:cNvCxnSpPr>
            <a:cxnSpLocks/>
          </p:cNvCxnSpPr>
          <p:nvPr/>
        </p:nvCxnSpPr>
        <p:spPr>
          <a:xfrm>
            <a:off x="1451923" y="1942293"/>
            <a:ext cx="8202304" cy="0"/>
          </a:xfrm>
          <a:prstGeom prst="line">
            <a:avLst/>
          </a:prstGeom>
          <a:ln>
            <a:solidFill>
              <a:schemeClr val="bg1"/>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163EBB04-5914-4156-A2E3-2154F84FD0BA}"/>
              </a:ext>
              <a:ext uri="{C183D7F6-B498-43B3-948B-1728B52AA6E4}">
                <adec:decorative xmlns:adec="http://schemas.microsoft.com/office/drawing/2017/decorative" val="1"/>
              </a:ext>
            </a:extLst>
          </p:cNvPr>
          <p:cNvCxnSpPr>
            <a:cxnSpLocks/>
          </p:cNvCxnSpPr>
          <p:nvPr/>
        </p:nvCxnSpPr>
        <p:spPr>
          <a:xfrm>
            <a:off x="9963652" y="2843908"/>
            <a:ext cx="0" cy="1939197"/>
          </a:xfrm>
          <a:prstGeom prst="line">
            <a:avLst/>
          </a:prstGeom>
          <a:ln>
            <a:solidFill>
              <a:schemeClr val="bg1"/>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4708257"/>
      </p:ext>
    </p:extLst>
  </p:cSld>
  <p:clrMapOvr>
    <a:masterClrMapping/>
  </p:clrMapOvr>
</p:sld>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6">
      <a:majorFont>
        <a:latin typeface="Agency FB"/>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6401558_3D PowerPoint presentation (Hubble Telescope model)_RVA_v3.potx" id="{DA714CAD-954C-4F39-86D6-BED94FEBEACB}" vid="{57CC5FEC-698F-4DDC-9E3C-A300292229F8}"/>
    </a:ext>
  </a:extLst>
</a:theme>
</file>

<file path=ppt/theme/theme2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3.xml.rels>&#65279;<?xml version="1.0" encoding="utf-8"?><Relationships xmlns="http://schemas.openxmlformats.org/package/2006/relationships"><Relationship Type="http://schemas.openxmlformats.org/officeDocument/2006/relationships/customXmlProps" Target="/customXml/itemProps13.xml" Id="rId1" /></Relationships>
</file>

<file path=customXml/_rels/item22.xml.rels>&#65279;<?xml version="1.0" encoding="utf-8"?><Relationships xmlns="http://schemas.openxmlformats.org/package/2006/relationships"><Relationship Type="http://schemas.openxmlformats.org/officeDocument/2006/relationships/customXmlProps" Target="/customXml/itemProps22.xml" Id="rId1" /></Relationships>
</file>

<file path=customXml/_rels/item3.xml.rels>&#65279;<?xml version="1.0" encoding="utf-8"?><Relationships xmlns="http://schemas.openxmlformats.org/package/2006/relationships"><Relationship Type="http://schemas.openxmlformats.org/officeDocument/2006/relationships/customXmlProps" Target="/customXml/itemProps31.xml" Id="rId1" /></Relationships>
</file>

<file path=customXml/item1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2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6e0ed944f324437a1628d920c25a1c7c">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edbd56de57fb331bd1e5e8af7e1d85f1"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3.xml><?xml version="1.0" encoding="utf-8"?>
<ds:datastoreItem xmlns:ds="http://schemas.openxmlformats.org/officeDocument/2006/customXml" ds:itemID="{BFF6EA0D-9254-4D2B-85F0-4150288DA8DE}">
  <ds:schemaRefs>
    <ds:schemaRef ds:uri="http://schemas.microsoft.com/office/2006/metadata/properties"/>
    <ds:schemaRef ds:uri="http://schemas.microsoft.com/office/infopath/2007/PartnerControls"/>
    <ds:schemaRef ds:uri="71af3243-3dd4-4a8d-8c0d-dd76da1f02a5"/>
  </ds:schemaRefs>
</ds:datastoreItem>
</file>

<file path=customXml/itemProps22.xml><?xml version="1.0" encoding="utf-8"?>
<ds:datastoreItem xmlns:ds="http://schemas.openxmlformats.org/officeDocument/2006/customXml" ds:itemID="{B0637F62-1C1C-4481-95AD-96013E9BAA8D}">
  <ds:schemaRefs>
    <ds:schemaRef ds:uri="http://schemas.microsoft.com/sharepoint/v3/contenttype/forms"/>
  </ds:schemaRefs>
</ds:datastoreItem>
</file>

<file path=customXml/itemProps31.xml><?xml version="1.0" encoding="utf-8"?>
<ds:datastoreItem xmlns:ds="http://schemas.openxmlformats.org/officeDocument/2006/customXml" ds:itemID="{D20192D7-15D9-4181-B8F5-BF3ED9F885EF}"/>
</file>

<file path=docProps/app.xml><?xml version="1.0" encoding="utf-8"?>
<ap:Properties xmlns:vt="http://schemas.openxmlformats.org/officeDocument/2006/docPropsVTypes" xmlns:ap="http://schemas.openxmlformats.org/officeDocument/2006/extended-properties">
  <ap:Template>TF16401558 (2)</ap:Template>
  <ap:TotalTime>0</ap:TotalTime>
  <ap:Words>234</ap:Words>
  <ap:Application>Microsoft Office PowerPoint</ap:Application>
  <ap:PresentationFormat>Widescreen</ap:PresentationFormat>
  <ap:Paragraphs>12</ap:Paragraphs>
  <ap:Slides>5</ap:Slides>
  <ap:Notes>0</ap:Notes>
  <ap:HiddenSlides>0</ap:HiddenSlides>
  <ap:MMClips>0</ap:MMClips>
  <ap:ScaleCrop>false</ap:ScaleCrop>
  <ap:HeadingPairs>
    <vt:vector baseType="variant" size="6">
      <vt:variant>
        <vt:lpstr>Fonts Used</vt:lpstr>
      </vt:variant>
      <vt:variant>
        <vt:i4>4</vt:i4>
      </vt:variant>
      <vt:variant>
        <vt:lpstr>Theme</vt:lpstr>
      </vt:variant>
      <vt:variant>
        <vt:i4>1</vt:i4>
      </vt:variant>
      <vt:variant>
        <vt:lpstr>Slide Titles</vt:lpstr>
      </vt:variant>
      <vt:variant>
        <vt:i4>5</vt:i4>
      </vt:variant>
    </vt:vector>
  </ap:HeadingPairs>
  <ap:TitlesOfParts>
    <vt:vector baseType="lpstr" size="10">
      <vt:lpstr>Agency FB</vt:lpstr>
      <vt:lpstr>Arial</vt:lpstr>
      <vt:lpstr>Calibri</vt:lpstr>
      <vt:lpstr>Segoe UI Light</vt:lpstr>
      <vt:lpstr>Office Theme</vt:lpstr>
      <vt:lpstr>Slide 1</vt:lpstr>
      <vt:lpstr>SOLAR PANELS</vt:lpstr>
      <vt:lpstr>COMMUNICATIONS ANTENNAS</vt:lpstr>
      <vt:lpstr>APERTURE DOOR</vt:lpstr>
      <vt:lpstr>LENGTH 13.2m</vt:lpstr>
    </vt:vector>
  </ap:TitlesOfParts>
  <ap:Company/>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2019-07-15T06:14:00Z</dcterms:created>
  <dcterms:modified xsi:type="dcterms:W3CDTF">2020-01-14T00:01:54Z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